
<file path=[Content_Types].xml><?xml version="1.0" encoding="utf-8"?>
<Types xmlns="http://schemas.openxmlformats.org/package/2006/content-types">
  <Default Extension="fntdata" ContentType="application/x-fontdata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ink/ink1.xml" ContentType="application/inkml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826" r:id="rId1"/>
  </p:sldMasterIdLst>
  <p:notesMasterIdLst>
    <p:notesMasterId r:id="rId5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98" r:id="rId12"/>
    <p:sldId id="299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300" r:id="rId22"/>
    <p:sldId id="301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302" r:id="rId32"/>
    <p:sldId id="303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304" r:id="rId42"/>
    <p:sldId id="305" r:id="rId43"/>
    <p:sldId id="290" r:id="rId44"/>
    <p:sldId id="294" r:id="rId45"/>
    <p:sldId id="291" r:id="rId46"/>
    <p:sldId id="295" r:id="rId47"/>
    <p:sldId id="292" r:id="rId48"/>
    <p:sldId id="296" r:id="rId49"/>
    <p:sldId id="293" r:id="rId50"/>
    <p:sldId id="297" r:id="rId51"/>
    <p:sldId id="306" r:id="rId52"/>
    <p:sldId id="307" r:id="rId53"/>
  </p:sldIdLst>
  <p:sldSz cx="9144000" cy="5143500" type="screen16x9"/>
  <p:notesSz cx="6858000" cy="9144000"/>
  <p:embeddedFontLst>
    <p:embeddedFont>
      <p:font typeface="Century Gothic" panose="020B0502020202020204" pitchFamily="34" charset="0"/>
      <p:regular r:id="rId55"/>
      <p:bold r:id="rId56"/>
      <p:italic r:id="rId57"/>
      <p:boldItalic r:id="rId58"/>
    </p:embeddedFont>
    <p:embeddedFont>
      <p:font typeface="Wingdings 2" panose="05020102010507070707" pitchFamily="18" charset="2"/>
      <p:regular r:id="rId59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el, Kelly" initials="MK" lastIdx="1" clrIdx="0">
    <p:extLst>
      <p:ext uri="{19B8F6BF-5375-455C-9EA6-DF929625EA0E}">
        <p15:presenceInfo xmlns:p15="http://schemas.microsoft.com/office/powerpoint/2012/main" userId="Michel, Kell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3AC52A3-8766-46CE-8ADF-6AACD120313E}">
  <a:tblStyle styleId="{E3AC52A3-8766-46CE-8ADF-6AACD120313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002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font" Target="fonts/font1.fntdata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font" Target="fonts/font3.fntdata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font" Target="fonts/font2.fntdata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font" Target="fonts/font5.fntdata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3-25T14:57:53.71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9264 6332 2433,'0'0'950,"0"0"-128,0 0-134,0 0-131,0 0-127,0 0-80,0 0-78,0 0-72,0 0-38,-1 0-153,1 1-1,0-1 0,0 0 0,-1 0 0,1 1 0,0-1 0,-1 0 0,1 0 0,0 0 0,-1 1 0,1-1 0,0 0 0,-1 0 0,1 0 0,0 0 0,-1 0 0,1 0 0,0 0 0,-1 0 0,1 0 0,0 0 0,-1 0 1,1 0-1,-1 0 0,1 0 0,0 0 0,-1 0 0,1 0 0,0 0 0,-1 0 0,1 0 0,0-1 0,-1 1 0,1 0 0,0 0 0,-1 0 0,1-1 0,0 1 0,0 0 0,-1 0 0,1-1 0,0 1 0,0 0 0,-1-1 0,1 1 1,0 0-1,0-1 0,0 1 0,0 0 0,0-1 0,-1 1 0,1 0 0,0-1 0,0 1 0,0 0 0,0-1 0,0 1 0,0 0 0,0-1 0,0 1 0,0-1 0,0 1 0,1 0 0,-1-1 0,0 1-8,0-32 172,0 19 146,0 28 97,0-13-354,0 0-52,0-1-1,0 1 0,0 0 1,0-1-1,0 1 1,1 0-1,-1-1 1,1 1-1,-1-1 1,1 1-1,0 0 0,-1-1 1,1 0-1,0 1 1,1 0-9,1 4 81,8 21 576,1-1 1,1-1-1,14 22-657,-24-44 187,15 18 477,18 53 502,-35-71-1108,1 2-2,0 1-1,0-1 0,1 0 0,-1 0 0,1 0 0,0-1 0,1 1 1,-1-1-1,2 2-55,-3-3 58,6 20 273,23 78 11,3-15-172,-18-51-155,-16-33-14,6 28 31,-5-24-31,2 13 41,0 0 0,-1 1 0,-1-1 0,-1 8-42,-6 49 360,5-73-291,0 2 8,-1 0 0,0-1 1,0 1-1,0 0 0,-1-1 0,0 1 1,0-1-1,0 0 0,0 0 0,-1 0 0,-2 2-77,5-4 26,-35 44 180,21-26-188,-3 4-7,-1 0-13,7-9 2,-2-3 23,6-4 12,-1 0-1,0 0 0,0 0 1,-1-2-1,0 1 1,0-1-35,-59 39 89,34-23-78,31-21 10,0 0-23,-33 19 42,1 2 0,0 1 0,-11 12-40,-43 30 130,65-48 47,0-1-1,0-1 0,-16 6-176,33-14 20,-19 3 31,1-1 3,-141 66 128,86-54-49,69-17-106,0 0-1,-1-1 1,0 0 0,0 0-1,0-2 1,0 1 0,0-2-1,0 0 1,0 0 0,0-1-1,-4-2-26,15 3 32,-1-1-16,-168-22 486,168 22-459,-36-18-3,36 17-30,-28-14 105,29 14-102,1 2-11,0 0 0,0 0-1,1 0 1,-1 0-1,0-1 1,0 1 0,0 0-1,0 0 1,1-1-1,-1 1 1,0 0 0,0-1-1,1 1 1,-1-1-1,0 1 1,1-1 0,-1 1-1,0-1 1,1 0-1,-1 0-1,0-1 2,-1 0 0,1-1 0,-1 0 0,1 1 0,0-1 0,0 0-1,0 0 1,1 1 0,-1-1 0,0-2-2,-7-33 29,6 36-72,2 10 22,0-6 29,0-2-24,-1 3 19,-6 8-14,6-8 1,-7 15 63,5-14-62,0 0 0,1 0 0,0 0 0,0 0 0,0 1 0,1-1 0,-1 0 0,1 1 0,0-1-1,0 4 10,-1 16-13,0 0-1,2 1 0,1-1 1,1 1-1,1-1 1,1 0-1,3 10 14,-1-2 0,0 2-1,-2 8 1,-2 10 19,2 25-25,-2-50 0,0 0 0,-2 1 0,-2-1 1,-3 25 5,1-19 8,4-31 2,-9 37 1,7-26-7,-2 1 0,0 0 1,-1-1-1,0 1 0,-1-1 0,0-1 0,-5 8-4,6-9 5,-1-1-1,1 1 1,-2-1-1,1 0 1,-1-1-1,-1 1 0,0-1 1,0-1-1,-1 1-4,2-3 8,-139 118 120,75-66-135,-46 28 7,-34 28 87,139-103-81,-1 0-1,0-1 0,-1-1 1,0 0-1,0-1 1,0 0-1,-1-1 0,-1-1 1,1-1-1,-1 0 0,0 0 1,0-2-1,-3 0-5,-13 0 9,12 0 11,0-1 0,0-2 0,0 0 0,0-1 0,0 0 0,0-2 0,0-1-20,-214-38 132,118 24 30,95 13-140,1 0 1,0-2-1,0 0 1,1-2-1,0 0 1,1-1-1,0 0 1,0-2-1,1 0 1,0-1-1,1-1 1,-4-5-23,-21-22 86,3-2 0,1-2 0,-26-43-86,23 25 167,-14-33-167,51 91 9,-2-5 7,0 0 1,1 0-1,0 0 0,1 0 0,0-1 0,1 0 1,0 1-1,0-8-16,-2-8-2,-5-33 23,3-1 0,2-13-21,-5-65-77,5 129 91,2-3 10,10-48-11,-8 60-14,3-11-38,-1 11 14,-1 11 7,4 38-54,-6-5 54,-1-38 26,2-3 40,-6 34 2,-7 2-56,-1 0-1,-5 5 7,1-6-6,-2-2 0,-2 0 0,0-1 1,-3-1-1,-25 27 6,16-22 18,16-19-14,-2 1-1,0-2 1,0-1 0,-2 0 0,-4 1-4,-37 33 59,-17 22-59,41-36-2,-1-2 0,-2-1 0,-1-3 0,-42 24 2,-60 28 19,-59 31 113,163-95-126,0-2 0,0-2 1,-2-2-1,-9 1-6,-16 3 10,37-9 18,-1-1-1,1-1 1,-16 0-28,35-6 5,1-1 0,-1 0 0,1 0 0,-1-2 0,1 1 0,0-1 1,0-1-1,0 0 0,0 0 0,0-1 0,-9-5-5,-26-12 17,31 15-11,-1-1 0,1-1 1,0 0-1,1-1 0,0-1 0,0 0 1,1-1-1,-7-8-6,-19-15-75,-8-8 99,22 20-24,0-1 0,18 17 4,0-1-1,1 0 0,-1 0 0,2 0 0,-1-1 1,-2-3-4,-2-6 7,-25-31-12,15 19 16,3 4 8,-2 1 1,0 0-1,-4-1-19,8 6-5,0 0 0,2-1 0,0 0 0,1-1 0,1-1 0,-4-12 5,0-2 2,3 0 0,0-1 0,-5-36-2,12 41 5,1 0 0,2 0 0,1 0 0,1 0 0,2-7-5,0 18-4,1 1-1,1 0 0,0 0 0,2 0 0,0 0 0,1 1 0,1 0 1,8-12 4,14-33 43,-23 45-51,1 1 0,2 0 0,0 0 0,0 1-1,2 0 1,1-1 8,4-3-10,0 2 20,27-35 4,-36 43-16,1 1 1,-1 1-1,2 0 0,0 0 0,0 1 1,0 0-1,1 0 0,6-2 2,-15 7-4,27-10 22,-29 13-11,8-3-45,-15 4 231,1 3-201,-13 11 24,13-9-6,-20 26-25,-160 176 39,-73 114-24,229-284 18,-1-2 0,-2-1-1,-2-1 1,-1-2 0,-1-2 0,-2-1 0,-1-2-1,-1-1 1,-3-2-18,35-20 5,1-1-1,-1 0 1,0 0-1,-1-1 1,1 0 0,0 0-1,-1-1 1,1-1-1,-1 1 1,1-2-1,0 1 1,-1-1 0,1-1-1,0 1 1,-1-2-1,1 1-4,-29-10 19,1-1 0,0-2 0,-9-6-19,24 11 30,-61-26-57,17 8 70,-18-14-43,61 30 5,2-1-1,0-1 1,1-1 0,0-1 0,-11-12-5,-14-21-12,1-1-1,2-3 0,3-1 1,-15-30 12,-19-70 48,60 127-33,2 0 1,0-1-1,2 0 1,1-1-1,2 0 1,-3-27-16,-1-5 7,3-1 0,3 1 0,2-1 0,3 0 0,3 0 1,5-24-8,-3 51-11,2 1 1,1-1 0,2 2-1,1-1 1,1 1 0,2 1 0,8-11 10,-1 5-16,-11 17 24,1 1 0,1 0 0,1 1 0,1 0 0,0 1 0,6-3-8,10-11 1,-14 14-22,1 0 0,1 1 0,16-11 21,-28 24-16,57-29 59,-54 28-47,-6 3 4,0 0-1,0-1 1,-1 1-1,1-1 1,0 0-1,-1 0 1,0 0-1,0-1 1,3-3 0,7-5 8,0 1-3,-7 6 6,-2 2-10,0-1 1,-1 1-1,1-1 1,-1 0-1,0 0 1,0 0-1,0 0 1,2-4-2,23-32 7,-17 29 2,-2 3-6,0 0 0,-1-1 0,-1 0-1,1 0 1,-1-1 0,0-2-3,-2 6-21,3-5 18,-6 8 19,32-40-45,-15 23 51,6-14-20,-25 34-2,0-1 1,0 1-1,1 0 0,-1-1 1,0 1-1,0-1 0,0 1 1,0 0-1,1-1 0,-1 1 1,0 0-1,0-1 0,0 1 0,1 0 1,-1-1-1,0 1 0,1 0 1,-1 0-1,0-1 0,1 1 1,-1 0-1,0 0 0,1 0 1,-1-1-1,0 1 0,1 0 1,-1 0-1,1 0 0,-1 0 1,0 0-1,1 0 0,-1 0 1,1 0-1,-1 0 0,0 0 1,1 0-1,-1 0 0,1 0 1,-1 0-1,0 0 0,1 0 1,-1 1-1,1-1 0,-1 0 1,0 0-1,1 0 0,-1 1 1,0-1-1,1 0 0,-1 0 1,0 1-1,0-1 0,1 0 1,-1 1-1,0-1 0,0 0 1,1 1-1,-1-1 0,0 0 0,0 1 1,0-1-1,0 0 0,0 1 1,1-1-1,-1 1 0,4 35-3199,-4-33-149,0-3-3169</inkml:trace>
  <inkml:trace contextRef="#ctx0" brushRef="#br0" timeOffset="12209.863">2843 6286 880,'1'15'5862,"-12"-9"-4109,-24-6-2830,24-1 1649,-30 2-514,1 2-1,-1 2 0,1 1 0,0 2 1,-35 13-58,18-7 239,44-11-140,0 0 0,1-2 0,-1 0 0,0 0 0,-1-1 0,1-1 0,0 0 0,-11-2-99,-5-4 184,1-1 0,0-1 1,-11-5-185,26 8 21,-16-4 21,0-3 1,1 0 0,0-1 0,-16-13-43,-136-120 1342,171 139-1315,0 0 0,1-1 1,1 0-1,-1-1 1,1 0-1,1 0 1,0 0-1,1 0 0,-1-1 1,2 0-1,-1-4-27,-17-32 24,-7-4 28,10 18 84,1-1-1,1-1 1,2-1 0,-4-18-136,-1-6 189,-16-32-189,21 59 69,2-2 0,1 1 0,2-1 0,1-1 0,1 0 0,0-18-69,7 25 21,2 0 0,1 1 0,0-1 0,3 0 0,0 1 0,2 0 1,3-8-22,6-10 73,1 0 1,3 2-1,23-40-73,-19 45 24,2 1 0,2 1 0,1 1 0,2 2 0,2 1 0,3-1-24,5-6 35,-19 19 40,0 1-1,2 1 1,1 1 0,0 1-1,1 1 1,0 2 0,2 0-1,-1 2 1,2 1 0,27-7-75,-20 6 91,-30 9-84,0 0-1,0 1 1,0 0-1,0 1 1,0-1-1,1 1 1,-1 0-1,0 1 1,1-1-1,-1 1 1,0 0-1,1 1 1,4 1-7,4 0 411,-1 1 1,1-2-1,-1 0 1,11-1-412,-27-2 40,-8-4 0,8 4-16,2 2-3,0 0-21,0 0 22,0 0-9,0 0-18,-3-3 15,-47-48 100,17 17-84,27 29-7,1 1 0,-1 0 0,-1 0 0,1 0 0,0 1 0,-1 0 0,0 0-19,-40-23 145,41 21-140,0-1 0,0 0-1,0 0 1,0 0 0,1-1 0,0 1 0,1-1 0,-5-8-5,-6-9 6,4 10 30,-2 0-1,0 1 1,0 1-1,-1 0 1,-1 0-1,-2 0-35,3 2 37,0 0-1,1-1 0,0 0 0,1-1 0,1-1 0,-8-10-36,-2-14 49,1-1 0,2 0 0,2-2 0,1 0 0,-8-39-49,-2-19 124,-6-64-124,10 46 10,2 48 32,14 56-33,2 1 1,-1-1-1,1 0 0,1 0 0,0 0 0,1-1 0,1 1 0,-1 0 0,2-1 0,0-1-9,4-10-4,1 0-1,1 0 1,1 1-1,1 0 1,1 0-1,1 1 1,1 0-1,15-19 5,-15 22 25,25-44-59,-27 46 19,38-58 38,8-5-23,-50 74 10,22-24-5,-22 26-9,25-11-45,-15 7 44,0 0 0,0 1 0,0 1 0,1 1 0,0 0 0,0 1 0,0 1 0,0 0 0,4 1 5,23 3-22,0 1 0,0 2 1,0 2-1,-1 2 0,0 2 0,40 14 22,-38-10-16,-6 0 3,-35-13 13,29 0-19,-4 1 36,-10-1 9,0 1 0,-1 1 0,1 0-1,1 2-25,-17-4 2,1 0-1,0 0 0,-1 0 0,1 0 0,0-1 0,-1 1 1,1-1-1,0 0 0,-1 0 0,1-1 0,0 1 1,-1-1-1,1 0 0,0 0 0,1-1-1,42-10 17,-44 12 31,-3 0-19,31-33-239,-6-10-5881,-14 21-1331</inkml:trace>
  <inkml:trace contextRef="#ctx0" brushRef="#br0" timeOffset="13719.054">9586 7651 2257,'0'0'1150,"0"0"-102,0 0-141,0 0-101,0 0-80,0 0-123,0 0-152,0 0-137,0 0-84,6 32 440,-8 15 54,-3 0 0,-1 0 0,-3-1 0,-1 0 0,-3-1 0,-1 0 1,-20 42-725,27-70 1227,19-41-1023,13-27-278,-10 28 95,1 0 0,1 1 0,1 1-1,1 0 1,1 2 0,0 0 0,2 1-1,0 1 1,1 2 0,13-8-21,-23 15 25,1 1 0,0 1 0,0 0 1,1 1-1,-1 1 0,1 0 0,0 0 0,0 2 0,0 0 1,1 1-1,-1 0 0,0 1 0,1 1 0,-1 0 0,0 1 1,0 1-1,0 1 0,0 0 0,11 4-25,-21-6 12,0 0 0,0 1 0,-1-1-1,1 1 1,-1 0 0,1 0 0,-1 0-1,0 0 1,0 1 0,0 0 0,-1 0 0,1 0-1,-1 0 1,0 0 0,0 1 0,-1-1 0,3 6-12,-3-4 25,0 1 0,-1-1 0,1 1 0,-1 0 0,-1-1 1,1 1-1,-1 0 0,0 0 0,-1-1 0,1 1 0,-2 0 0,0 4-25,-5 11 65,0 0 1,-2 0-1,0-1 0,-1 0 0,-1-1 0,-2 0 0,-8 11-65,-11 15 60,12-14-58,-2-2 0,0 0 0,-2-2 0,-1 0 0,-2-2 0,-18 14-2,40-36 13,-1 0 0,1-1 0,-1 1-1,0-2 1,-1 1 0,1 0 0,-6 0-13,11-2-109,-1-1 1,1 0-1,0 1 0,-1-1 0,1 0 1,-1 0-1,1 0 0,0 0 0,-1 0 1,1 0-1,-1 0 0,1-1 0,0 1 1,-1 0-1,1-1 0,0 1 1,-1-1-1,1 0 0,0 1 0,0-1 1,0 0-1,0 0 0,-1 0 0,1 0 1,0 1-1,0-2 0,1 1 0,-1 0 1,0 0-1,0 0 0,0 0 0,1 0 1,-1-1-1,1 1 0,-1 0 1,1-1-1,-1 1 0,1-1 109,-4-21-4263,-2-7-2959</inkml:trace>
  <inkml:trace contextRef="#ctx0" brushRef="#br0" timeOffset="14083.986">9676 7539 9028,'0'0'1569,"19"-18"-305,1 1-159,9-6 111,1-3-319,4-3-353,4-2-256,-1-2-144,1 2-80,-1-2-32,-2 2-112,-3 3-304,0 2-432,-6 2-689,-3 6-1456,-17-5-3490</inkml:trace>
  <inkml:trace contextRef="#ctx0" brushRef="#br0" timeOffset="14909.131">7581 9107 2417,'0'0'1483,"0"0"-119,0 0-206,0 0-289,0 0-362,0 0-184,0 0 24,1-1-261,0 1-1,0 0 1,0 0 0,0 0-1,-1 0 1,1 0 0,0 0 0,0 0-1,0 0 1,0 1 0,0-1-1,0 0 1,0 0 0,-1 1-1,1-1 1,0 0 0,0 1 0,0-1-1,-1 1 1,1-1 0,0 1-1,-1 0 1,1-1 0,0 2-86,24 47 1371,-2 1 0,-2 1 0,-3 1 0,8 39-1371,-18-65 220,20 71 417,-4 2 1,-4 3-638,-20-98-56,0-4-133,0 0-334,0 0-448,-10-27-2853,6 7 519,2-2-1041</inkml:trace>
  <inkml:trace contextRef="#ctx0" brushRef="#br0" timeOffset="15303.45">8196 9038 4834,'-8'-17'5336,"6"15"-4976,1 0-1,-1 0 1,0 0 0,0 0-1,0 0 1,1 1 0,-2-1-1,1 1 1,0-1 0,0 1-1,-2-1-359,1 1 673,-19 5 333,16 5-985,0-1 0,1 1 0,1 0 0,-1 1 0,1-1 0,1 1 1,0 0-1,0 0 0,1 0 0,0 0 0,1 0 0,0 0 1,0 7-22,0 26 464,2-1 0,5 30-464,-3-51 194,0 0 1,1 0 0,1-1-1,3 7-194,-6-20 61,1 0 0,0 0 0,0 0 0,0-1 0,1 1 0,0-1 0,0 0 0,1 0 0,0 0 0,0-1 0,0 0 0,0 0 0,5 3-61,-9-7 21,0-1 0,0 0-1,0 1 1,0-1 0,0 0 0,0 0-1,0 1 1,0-1 0,1 0-1,-1 0 1,0 0 0,0 0 0,0 0-1,0-1 1,0 1 0,0 0 0,0 0-1,0-1 1,0 1 0,0-1-1,0 1 1,0-1 0,0 1 0,0-1-1,0 0 1,0 1 0,0-1 0,-1 0-1,1 0 1,0 0 0,0 1-1,-1-2-20,21-28 575,-12 7-429,-2 1 0,0-1 1,-1 0-1,-2-1 0,0 0 0,-1 1 0,-2-1 0,0-7-146,-2-6 4,-1-1 0,-2 0 0,-1 1 0,-10-34-4,12 60-61,0-1 0,-1 1 0,0-1 0,-1 1-1,0 0 1,0 1 0,-2 0 0,-4-8 61,10 18-89,1-1-1,-1 0 0,1 1 0,-1-1 0,1 1 0,-1-1 0,0 1 0,1-1 0,-1 1 1,0-1-1,1 1 0,-1 0 0,0-1 0,0 1 0,0 0 0,1-1 0,-1 1 0,0 0 1,0 0-1,0 0 0,1 0 0,-1 0 0,0 0 0,0 0 0,0 0 0,1 0 1,-1 1-1,0-1 0,0 0 0,0 0 0,1 1 0,-1-1 0,0 0 0,0 1 0,1-1 1,-1 1-1,0-1 0,1 1 0,-1 0 90,-9 8-5229,8-8 3908,-10 12-6464</inkml:trace>
  <inkml:trace contextRef="#ctx0" brushRef="#br0" timeOffset="16327.077">4035 9486 4274,'26'-10'6002,"-7"15"-3786,-16-2-2123,-1-1 0,1 1 1,-1 1-1,1-1 0,-1 0 0,0 1 0,0-1 0,-1 1 0,1-1 0,-1 1 0,1 0 0,-1 2-93,12 40 822,-2 0 0,-3 1 0,-1 1 0,-2 10-822,2 8 1439,11 41-1439,-18-105 70,0-2-9,0 0-45,0 0-128,-24-13-2124,20 11 1606,-2-1-117,-2-5-3892,-7-8-1542</inkml:trace>
  <inkml:trace contextRef="#ctx0" brushRef="#br0" timeOffset="16791.779">4334 9458 2465,'0'0'1073,"0"0"-116,0 0-244,3-8-150,1 5 3316,-2 21-3509,0 1 1,-1 0 0,-2-1 0,0 1-1,0 0 1,-2-1 0,0 1-1,-5 10-370,-5 47 1183,11-33-521,4-43-643,-1 0 0,1 0 1,0 0-1,-1 0 0,1-1 0,-1 1 0,1 0 1,-1-1-1,1 0 0,-1 1 0,1-1 1,-1 0-1,0 0 0,1 0 0,-1 0 0,0 0 1,0 0-1,1 0 0,-1 0-19,3-2 80,7-7-13,0 1-1,1 0 0,0 1 0,0 0 0,1 1 0,0 1 0,0 0 0,1 0 0,-1 1 0,1 1 0,0 0 0,9 0-66,-17 3 9,1 0 0,0 1 0,-1 0 0,1 0 0,-1 0 0,1 1 0,0 0 0,-1 0 0,1 1 0,-1-1 0,0 2 0,6 1-9,-8-1 27,0-1 0,0 1 0,0 0 0,0 0 1,-1 0-1,1 0 0,-1 1 0,0 0 1,0 0-1,0-1 0,0 2 0,-1-1 0,1 0 1,-1 0-1,0 1 0,-1-1 0,1 1 0,0 3-27,-1 1 54,1 0-1,-2 0 0,1 0 1,-1 0-1,-1 0 1,0 0-1,0 0 0,-1 0 1,0 0-1,0 0 0,-1-1 1,0 1-1,-1-1 0,1 0 1,-3 2-54,1 0 26,0 0 1,-1-1-1,0 0 0,0 0 1,-1 0-1,-1-1 1,1 0-1,-2 0 1,1-1-1,-1 0 1,1-1-1,-4 2-26,6-5-97,0-1-1,-1 0 0,1 0 1,-1 0-1,1 0 1,-1-1-1,0 0 0,1-1 1,-1 1-1,0-1 1,0-1-1,1 1 0,-1-1 1,0 0-1,1-1 0,-1 1 1,-4-3 97,9 3-316,0 0 0,-1 0-1,1 0 1,0-1 0,0 1 0,1-1 0,-1 1 0,0-1 0,0 0-1,1 1 1,-1-1 0,1 0 0,0 0 0,-1 0 0,1 0 0,0 0-1,0 0 1,0-1 0,0 1 0,1 0 316,-7-18-4597</inkml:trace>
  <inkml:trace contextRef="#ctx0" brushRef="#br0" timeOffset="17172.119">4306 9509 6083,'0'0'2102,"0"0"-504,0 0-469,0 0-308,4-3-124,3-3-390,1 0 0,-1 1 1,2 0-1,-1 1 0,0 0 1,1 0-1,0 1 0,6-2-307,86-19 1019,-37 9-769,-31 7-293,-15 4-256,0 0-1,0-1 0,0-1 1,-1-1-1,0 0 1,0-2-1,5-3 300,-8-3-2799,-9-9-2576</inkml:trace>
  <inkml:trace contextRef="#ctx0" brushRef="#br0" timeOffset="18301.429">1105 8322 3217,'-1'-20'4154,"4"11"-3873,0 0 0,0 0-1,1 0 1,0 1 0,1 0-1,0-1 1,0 2 0,0-1-1,1 1 1,0-1 0,1 2-1,0-1 1,3-2-281,-4 5 104,-1 0 0,1 1 0,0-1 0,0 1 0,0 1 0,1-1 0,-1 1 0,1 0 0,-1 0 0,1 1 0,0 0 0,-1 0-1,1 1 1,0-1 0,0 2 0,-1-1 0,1 1 0,0 0 0,3 1-104,0 0 70,0 0 0,0 1-1,-1 1 1,1 0 0,-1 0 0,0 0-1,0 2 1,-1-1 0,1 1 0,-1 0-1,0 0 1,-1 1 0,0 0 0,0 1-1,0-1 1,-1 1 0,0 1 0,0-1-1,-1 1 1,0 0 0,-1 0-1,0 0 1,-1 1 0,1 0 0,-2-1-1,1 1 1,-2 0 0,1 1-70,1 17 172,-1 1 0,-1-1 1,-2 0-1,0 1 0,-2-1 0,-2 0 1,0 0-1,-2-1 0,-6 16-172,0-3 59,-1-1 0,-3-1 0,-1 0 0,-8 9-59,16-30 31,0-1 0,-2 0 1,0 0-1,0-1 1,-1-1-1,-1-1 1,-1 0-1,0 0 0,0-1 1,-6 2-32,16-12 15,1 1-1,-1-2 1,1 1 0,-1 0-1,0-1 1,0 0 0,1 0 0,-1 0-1,0-1 1,0 1 0,0-1-1,0 0 1,0-1 0,0 1 0,0-1-1,0 0 1,1 0 0,-1-1-1,0 0-14,2 1-1,0 0 0,0 0 0,0-1 0,1 1-1,-1-1 1,1 0 0,-1 0 0,1 0-1,-1 0 1,1 0 0,0 0 0,0-1-1,0 1 1,1-1 0,-1 1 0,0-1 0,1 0-1,0 0 1,0 0 0,-1 1 0,2-1-1,-1 0 1,0 0 0,1-1 0,-1 1-1,1 0 1,0 0 0,0 0 0,0 0 0,0-1 1,4-16-5,0 1 0,1 1 0,1-1 0,1 1 0,0 0 0,1 0 1,1 1-1,1 0 0,0 1 0,1 0 0,1 0 0,1 1 0,0 1 0,1 0 1,0 1-1,1 1 0,7-5 5,-16 12 4,0 2 0,0-1 0,0 1 0,1 0 0,-1 0-1,1 1 1,-1-1 0,1 2 0,0-1 0,0 1 0,0 0 0,0 0 0,0 1 0,0 0 0,0 0 0,0 1 0,0-1 0,4 2-4,-2 1 40,0 1 0,0-1 0,-1 1 1,1 1-1,-1 0 0,0 0 1,0 0-1,-1 1 0,1 0 1,-1 1-1,-1 0 0,4 3-40,11 17 101,-2 1 0,0 0 0,-2 1 1,-1 1-1,-2 1 0,-1 0 0,0 4-101,-4-6 316,-3-11-3172,-5-37-391,-1-11 184,5-8-986</inkml:trace>
  <inkml:trace contextRef="#ctx0" brushRef="#br0" timeOffset="18687.496">1994 8073 3426,'-6'-19'4898,"5"18"-4796,1-1 0,-1 1 0,0 0 0,1 0 0,-1 0 0,0-1 0,0 1 0,0 0 0,0 0 0,1 0 1,-2 0-1,1 0 0,0 1 0,0-1 0,0 0 0,0 0 0,0 1 0,-1-1 0,1 1 0,0-1 0,-1 1 0,1-1 0,0 1 0,-1 0 0,1 0 0,0 0 1,-1 0-1,0 0-102,0 0 73,-1 1 1,0 0-1,1 0 1,-1 0 0,1 1-1,0-1 1,-1 1-1,1-1 1,0 1 0,0 0-1,0-1 1,0 1-1,0 0 1,0 1-74,-7 9 88,0 0 1,1 0-1,1 1 0,0 0 1,-2 5-89,-3 11 316,0 1 0,2 0 0,2 0 0,1 1-1,1 1 1,-2 29-316,7-44 169,0 0 0,1 0 0,1 0 0,1 1 0,1-1 0,0 0 0,1-1 0,0 1 0,2-1 0,0 1 0,1-2 0,0 1 0,6 7-169,-9-17 30,-1-1-1,2 0 1,-1 0-1,1 0 1,-1-1-1,1 1 1,1-1-1,-1 0 1,0 0-1,1-1 1,0 0-1,0 0 1,0 0-1,0-1 1,0 0-1,1 0 1,3 1-30,-5-3 32,0 1 0,-1-1 1,1 1-1,0-1 1,0-1-1,-1 1 0,1-1 1,0 1-1,-1-1 0,1-1 1,-1 1-1,1-1 0,-1 1 1,1-1-1,-1-1 0,0 1 1,0 0-1,0-1 0,0 0 1,-1 0-1,1 0 1,-1-1-1,1 1 0,1-4-32,5-8 116,-1 0-1,0-1 1,-1 0-1,-1 0 1,0 0-1,-2-1 1,0 0-1,0 0 0,-2-1 1,0 1-1,-1-1-115,0-7 61,0 1 0,-2-1 0,0 1 0,-2 0 0,-1-1 0,-1 1 0,-5-18-61,3 25 37,0 1 0,0 0 0,-1 0 0,-1 1 0,-1 0 0,0 0 0,-1 1 0,-9-10-37,11 15-154,0 1 1,0-1-1,-1 1 1,0 1-1,0 0 0,-1 0 1,0 1-1,0 0 1,-1 0-1,1 2 0,-1-1 1,-11-2 153,2 4-2655,15 5-2987,5-2-1770</inkml:trace>
  <inkml:trace contextRef="#ctx0" brushRef="#br0" timeOffset="20088.872">135 5570 2657,'0'0'1051,"-3"-2"-85,0 1-702,0-1 0,1 1 0,-1-1 0,1 0 0,-1 0 0,1 0-1,0-1 1,0 1 0,0 0 0,0-1 0,1 1 0,-1-1 0,0 0 0,1 0 0,0 1-1,0-1 1,0 0 0,0 0 0,0 0 0,1 0 0,-1 0 0,1-2-264,-1 1 64,1 0-1,0 0 1,1 1 0,-1-1 0,1 0-1,-1 0 1,1 1 0,0-1 0,1 0-1,-1 1 1,1-1 0,-1 1 0,1 0-1,0-1 1,0 1 0,0 0 0,1 0-1,-1 0 1,1 1 0,0-1 0,2-1-64,0-1 9,1 1 1,0 1-1,0-1 0,0 1 1,1 0-1,-1 0 1,1 1-1,0-1 0,0 2 1,-1-1-1,1 1 1,0 0-1,1 0 0,-1 1 1,0 0-1,0 0 1,0 1-1,0 0 1,0 0-1,0 1 0,0-1 1,-1 2-1,1-1 1,0 1-1,-1 0 0,0 0 1,0 0-1,0 1 1,0 0-1,1 2-9,5 3 161,0 0 0,0 1 0,-1 1 0,0 0-1,-1 0 1,0 1 0,-1 1 0,0 0 0,-1 0 0,-1 0 0,0 1 0,0 0-1,-2 0 1,0 1-161,2 15 125,-1-1 0,-2 1 0,-1 0 0,-2 0 0,0 0 0,-2 1 0,-2-1 0,0-1-1,-2 1 1,-1 0 0,-2-1 0,-1 0 0,-2 3-125,-7 14 35,-1-1 0,-3-1 0,-1 0-1,-2-2 1,-3-1 0,0-1 0,-24 23-35,41-51 28,-1 1-1,0-1 1,-1-1 0,0 0 0,-1-1-1,-9 5-27,20-13 4,1 0 0,-1-1 0,0 1 0,0-1 0,0 1 0,0-1-1,0 0 1,0 0 0,0-1 0,0 1 0,-1 0 0,1-1 0,0 0-1,0 0 1,-1 0 0,1 0 0,0-1 0,0 1 0,0-1 0,0 1 0,-1-1-1,1 0 1,0-1 0,0 1 0,1 0 0,-1-1 0,0 0 0,0 1-1,1-1 1,-1 0 0,1-1 0,-1 1 0,1 0 0,0-1 0,0 1-1,0-1 1,-1-2-4,0-1 1,0-1 1,0 0-1,1 1 0,0-1 0,0-1 0,0 1 1,1 0-1,0 0 0,1 0 0,0-1 1,0 1-1,0 0 0,1 0 0,0-1 0,2-6-1,4-17 7,2 0-1,1 1 1,1 0-7,-9 25 0,16-43-31,3 1 1,1 1 0,12-16 30,-23 44-13,1 0-1,1 0 1,0 1 0,1 1-1,1 0 1,1 1 0,0 1-1,0 1 1,8-5 13,-20 15-4,1 0 1,0 0 0,0 1 0,0 0-1,1-1 1,-1 1 0,0 1-1,1-1 1,-1 1 0,1 0-1,-1 1 1,1-1 0,0 1-1,-1 0 1,1 0 0,-1 1-1,1 0 1,0 0 0,2 0 3,-1 2 0,0 0 1,0 1-1,0 0 0,0 0 1,0 0-1,-1 1 1,1 0-1,-1 0 1,-1 0-1,1 1 1,-1 0-1,4 5 0,5 9 21,-1 1 0,0 0 0,-2 1 0,-1 1 0,0 0-1,-2 0 1,0 0 0,0 12-21,-3-13 46,-1 0 1,-1 0-1,0 17-46,-3-38-19,1-1 1,-1 1 0,0 0-1,0-1 1,0 1-1,0 0 1,0-1-1,0 1 1,0 0-1,0 0 1,0-1-1,0 1 1,0 0-1,0-1 1,0 1 0,-1 0-1,1-1 1,0 1-1,-1 0 1,1-1-1,0 1 1,-1-1-1,1 1 1,-1-1-1,1 1 1,0 0 0,-1-1-1,0 0 1,1 1-1,-1-1 1,1 1-1,-1-1 1,1 0-1,-1 1 1,0-1-1,1 0 1,-1 0-1,0 1 1,1-1 0,-1 0-1,0 0 1,1 0-1,-1 0 1,0 0-1,0 0 1,1 0-1,-1 0 1,0 0-1,1 0 1,-1 0-1,0-1 19,-2 0-333,1 0 0,0 0 0,-1 0 0,1 0 0,0-1 0,0 1 0,0-1 0,0 0 0,0 0 0,0 1 0,0-1 0,0-1 333,-10-19-4624</inkml:trace>
  <inkml:trace contextRef="#ctx0" brushRef="#br0" timeOffset="20605.953">740 5248 2449,'0'0'1235,"-2"3"-205,-3 10-163,1-1 1,-1 1-1,2 0 0,0 0 1,0 4-868,-11 115 2174,14-130-2119,0 2 36,0-3-81,0-1 0,0 0 1,0 0-1,0 1 0,0-1 1,-1 0-1,2 1 0,-1-1 1,0 0-1,0 0 0,0 1 1,0-1-1,0 0 1,0 1-1,0-1 0,0 0 1,0 0-1,0 1 0,1-1 1,-1 0-1,0 0 0,0 1 1,0-1-1,0 0 0,1 0 1,-1 0-1,0 0 1,0 1-1,1-1 0,-1 0 1,0 0-1,0 0 0,1 0 1,-1 0-1,0 1 0,0-1 1,1 0-1,-1 0-10,14-6 485,19-22 248,-23 19-728,-5 5 36,0-1-1,0 1 1,0 1-1,1-1 1,-1 1-1,1 0 1,0 0-1,0 0 1,0 1 0,0 0-1,0 0 1,1 1-1,-1 0 1,1 0-1,-1 0 1,1 1-1,-1 0 1,1 0-1,-1 1 1,1-1-1,-1 2 1,0-1-1,1 1 1,-1 0-1,0 0 1,0 0 0,0 1-1,0 0 1,-1 0-1,1 1 1,-1-1-1,1 1 1,-1 0-1,-1 1 1,1-1-1,-1 1 1,1 0-1,-1 0 1,-1 0-1,1 1 1,-1 0-1,1 0-40,3 6 141,-1 0 1,-1 0-1,1 0 0,-2 0 0,0 1 0,0 0 0,-1 0 0,-1 0 0,0 0 0,-1 0 0,0 10-141,-2-3 116,0 1 0,-2-1 0,0 1-1,-1-1 1,-1 0 0,-1-1 0,-3 6-116,-11 21 113,-2 0 1,-2-2-1,-2 0 0,-2-2 1,-25 29-114,42-57 27,-1-1 1,1 0-1,-2-1 0,0 0 1,0 0-1,-16 8-27,24-16-21,-1-1 0,0 1-1,-1-1 1,1 0 0,-1-1-1,1 0 1,-1 0 0,0 0 0,0-1-1,1 0 1,-1 0 0,0-1-1,0 0 1,0 0 0,0 0 0,0-1-1,0 0 1,-2-1 21,7 1-89,1 1 0,0 0 0,0-1 0,0 1 1,0-1-1,0 0 0,0 1 0,0-1 0,0 0 0,1 1 0,-1-1 0,0 0 0,0 0 0,1 0 1,-1 0-1,0 0 0,1 0 0,-1 0 0,1 0 0,-1 0 0,1 0 0,-1 0 0,1 0 1,0 0-1,0 0 0,-1-1 89,2-31-3992,0 25 2462,1-24-4115</inkml:trace>
  <inkml:trace contextRef="#ctx0" brushRef="#br0" timeOffset="20972.448">583 5441 6499,'0'0'960,"0"0"81,-16-8-337,16 8-128,6-15-175,-6 15-1,23-23-16,-3 8-48,4-1-16,6-4-64,2-3-47,4-4-65,0 1-32,-1-2-80,-3 3-288,-1 4-897,-6 1-2241</inkml:trace>
  <inkml:trace contextRef="#ctx0" brushRef="#br0" timeOffset="21976.895">151 3049 1905,'4'-4'790,"27"-19"133,0 1 0,2 1 0,0 2 0,1 1 0,1 2 0,1 1 0,31-8-923,-59 20 116,0 0-1,-1 1 1,1 0-1,1 0 1,-1 1-1,0 0 1,0 1 0,0 0-1,1 0 1,-1 0-1,0 1 1,0 1-1,4 0-115,-10-1 55,0 0 0,-1 0-1,1 1 1,-1-1 0,1 0 0,-1 1 0,0-1-1,1 1 1,-1-1 0,0 1 0,0 0-1,0-1 1,0 1 0,0 0 0,-1 0-1,1 0 1,0 0 0,-1-1 0,1 1-1,-1 0 1,0 0 0,0 0 0,0 0-1,0 0 1,0 0 0,0 0 0,0 1-55,-10 54 521,9-55-496,-7 24 138,-1 1-1,-1-1 1,-2-1 0,-1 0-1,0-1 1,-10 11-163,-22 29 443,-37 39-443,63-83 89,0 0 0,-2-1 0,-18 13-89,35-29 35,4-3-22,2-2-13,-1 0 0,0 0 0,1 0 0,-1 0 0,1 0 0,-1 1 0,1-1 1,0 1-1,-1-1 0,1 1 0,2-1 0,-1-1 2,31-30 23,2 2-1,1 0 1,23-12-25,-47 34 14,1 1 0,0 1-1,0 0 1,0 1 0,1 0 0,0 1 0,0 1 0,0 1 0,1 0-1,-1 0 1,1 2 0,9 0-14,-20 1 15,0 0-1,0 0 1,0 1-1,-1-1 1,1 1 0,0 0-1,-1 1 1,1-1 0,-1 1-1,1 0 1,-1 0-1,0 0 1,0 1 0,0 0-1,0-1 1,0 1-1,0 1 1,-1-1 0,3 3-15,-3-1 59,1 0 1,-1 1 0,0 0 0,0 0-1,-1 0 1,0 0 0,0 0 0,0 1-1,-1-1 1,1 0 0,-2 1 0,1-1-1,-1 2-59,0 14 189,-1-1-1,-1 0 0,-1 0 1,-1 0-1,-1 0 1,-1-1-1,0 1 0,-5 7-188,3-9 51,-1 1 0,-1-2 0,0 1 0,-1-1 0,-1-1 0,-1 0 0,-1-1 0,0 0-1,-1-1 1,0-1 0,-1 0 0,-1-1 0,0-1 0,-1 0 0,0-1 0,-1-2 0,0 0 0,-1 0 0,1-2-1,-2 0 1,1-2 0,-1 0 0,1-1 0,-10 0-51,27-4-17,0 0 1,0 1-1,0-1 1,0 0-1,0 0 0,0-1 1,0 1-1,0-1 0,0 1 1,0-1-1,0 0 1,0 0-1,0 0 0,0-1 1,0 1-1,1-1 0,-1 1 1,1-1-1,-1 0 1,1 0-1,-1-1 17,1 0-103,1 1 1,0-1-1,0 1 0,0-1 1,0 1-1,1-1 0,-1 1 1,1-1-1,-1 0 0,1 1 1,0-1-1,0 0 0,0 1 1,1-1-1,-1 0 0,0 1 1,1-1-1,0 0 0,0 1 1,0-1-1,0 1 0,0-1 1,1-1 102,35-68-5830,-23 45 1850</inkml:trace>
  <inkml:trace contextRef="#ctx0" brushRef="#br0" timeOffset="22441.365">992 2838 3394,'-5'0'1579,"1"1"-1315,-1-1 1,0 1-1,1 0 1,-1 1-1,1-1 1,-1 1-1,1-1 1,0 1-1,-1 1 1,1-1-1,0 1 1,1-1-1,-4 4-264,2-1 39,0 1 0,0 0 0,1 0 0,0 0 0,0 0 0,1 1 0,-1-1-1,2 1 1,-2 3-39,-9 22 352,2 0 0,1 0-1,2 1 1,1 0-1,2 0 1,1 1-1,1 0 1,2 0 0,2-1-1,1 1 1,1 0-1,2-1 1,1 1 0,10 27-352,-14-54 65,1 1 0,0-1 0,1 0 0,-1 0 0,1 0 0,1 0 0,-1 0 0,1-1 0,1 0 0,-1 0 0,1-1 0,0 1 0,5 3-65,-8-7 55,1 0 0,-1-1 1,1 1-1,0 0 1,-1-1-1,1 0 0,0 0 1,0 0-1,0 0 1,-1-1-1,1 0 0,0 1 1,0-2-1,0 1 0,0 0 1,0-1-1,0 1 1,0-1-1,0 0 0,-1 0 1,1-1-1,0 1 0,-1-1 1,1 0-1,-1 0 1,0 0-1,1 0 0,-1-1-55,10-8 113,0 0-1,-1-1 1,-1 0-1,0 0 1,-1-1-1,0-1 1,-1 0-1,-1 0 1,0-1-1,-1 0 0,2-4-112,4-15 161,-1 1-1,-2-2 0,-1 1 1,2-28-161,-8 43 67,-2 1 0,0-1 0,-1 0 0,0 1 0,-2-1 0,0 0 0,-2 1 1,0 0-1,0 0 0,-2 0 0,-5-10-67,8 18 6,-2 1 1,1 1-1,-1-1 1,-1 0-1,1 1 1,-1 0-1,-1 1 1,0-1-1,0 1 1,0 1-1,-1-1 0,0 1 1,0 1-1,0-1 1,-1 1-1,0 1 1,0-1-1,0 2 1,0-1-1,-1 1 1,0 1-1,-3-1-6,10 2-144,0 1 0,0 0 0,0 0 1,-1 0-1,1 0 0,0 0 0,0 1 0,0-1 0,0 1 0,0 0 1,0 0-1,0 0 0,0 0 0,0 0 0,0 1 0,0 0 1,-1 1 143,-22 10-6314,10-7-227</inkml:trace>
  <inkml:trace contextRef="#ctx0" brushRef="#br0" timeOffset="26549.831">2825 2676 1889,'-20'-16'2705,"5"4"-2166,1 0 1,1-2-1,0 0 0,1 0 1,0-1-1,1-1 0,-7-13-539,-26-32 816,11 16 132,18 19-788,3-1 0,0 0 0,1-1 0,2-1 0,1 1 0,-1-12-160,-1-16 379,2-1 0,0-54-379,9 73 91,2 0 0,2 0 0,1 1 0,2 0 0,2 0 0,1 1 0,2 0 0,6-11-91,-3 15 90,1 2 0,2 0 0,1 1 0,1 1 1,1 1-1,9-6-90,52-70 43,-60 71 4,1 1 1,1 1-1,2 0 0,1 3 0,1 0 0,1 2 0,1 1 0,1 1 1,9-3-48,43-23-10,-43 22 141,2 3 0,1 1 0,0 2 0,2 2 0,0 2 0,31-6-131,-35 12 99,2 3-1,-1 1 1,1 2 0,0 2-1,16 2-98,-49 3 72,-1 0-1,0 0 0,1 1 0,-1 1 0,0 0 0,-1 0 0,1 0 0,-1 2 0,0-1 0,2 2-71,23 17 333,30 27-333,-47-37 40,26 24 282,-1 2 1,-2 1 0,5 10-323,-31-34 86,28 32 127,27 43-213,-67-88 35,-2-4 7,0 0-26,1 3-534,0 7 792,-5-8-5384,-22-9-2051</inkml:trace>
  <inkml:trace contextRef="#ctx0" brushRef="#br0" timeOffset="27471.745">1634 732 2225,'5'-15'540,"0"1"1,0 0-1,2 1 1,-1-1-1,2 1 1,0 0-1,0 1 1,1 0-1,1 0 0,0 1 1,0 0-1,1 1 1,1 0-1,3-2-540,-14 11 11,0 1-1,0-1 1,1 1 0,-1-1-1,0 1 1,0-1 0,1 1-1,-1 0 1,0-1 0,1 1-1,-1 0 1,0 0 0,1 0-1,-1 0 1,1 0-1,-1 1 1,0-1 0,1 0-1,-1 0 1,0 1 0,0-1-1,1 1 1,-1 0 0,0-1-1,0 1 1,0 0-1,1-1 1,-1 1 0,0 0-1,0 0 1,0 0 0,0 0-1,-1 0 1,1 0 0,0 0-1,0 0 1,0 1-11,2 3 46,-1-1 0,0 0 1,1 1-1,-1 0 0,-1 0 1,1-1-1,0 6-46,0 5 157,-1 1 0,-1 0 1,0 0-1,-1 0 0,-1-1 1,-1 1-1,0 0 0,-1-1 0,-1 2-157,-13 39 394,-21 41-394,36-90-6,-19 40 65,-3-1-1,-6 6-58,-12 21 86,42-70-65,1-3 6,1-3-17,1 0 1,-1 0-1,1 0 1,0 0-1,0 0 1,0 0-1,0 0 0,0 1 1,1-1-1,1-1-10,6-7 43,16-21 10,1 1-1,1 1 1,2 2 0,1 0 0,19-12-53,-46 37 13,1 0 1,-1 1-1,0-1 1,1 1-1,0 0 1,-1 0-1,1 0 1,0 0-1,0 1 1,0 0-1,0 0 1,0 0-1,1 1 1,-1 0-1,0 0 1,0 0-1,1 0-13,0 7 179,-2 2-107,-1-1 0,1 1 0,-2 1 0,1-1 0,-1 0 0,-1 1 0,0-1 0,0 0 0,-1 1-1,0 0 1,0-1 0,-1 1 0,-1-1 0,-1 9-72,-7 28 159,-2-1-1,-9 21-158,20-65 2,-9 31 53,-2 0-1,-1-1 1,-2-1 0,-1 0-1,-5 5-54,15-26 20,0 0-1,-1 0 1,0-1-1,0 0 1,-1 0-1,0-1 1,0 0 0,-1 0-1,0-1 1,0 0-1,-1 0 1,1-1-1,-1-1 1,0 1 0,-1-2-1,1 1 1,-9 0-20,-55 14-534,70-17-280,4-1-746,1-3-1247,3-15-1622</inkml:trace>
  <inkml:trace contextRef="#ctx0" brushRef="#br0" timeOffset="28047.525">2086 496 2497,'0'0'1203,"0"0"-208,0 0-157,-4 20 1691,-14 129-520,2-36-1059,20-92-433,-3-21-497,-1 1 0,1-1 0,-1 1 0,0-1 0,1 0 0,-1 1 0,1-1 0,-1 0 0,1 0 0,-1 1 0,1-1 0,-1 0 0,1 0 0,-1 0 0,1 0 0,0 1 0,-1-1 0,1 0 0,-1 0 0,1 0 0,-1 0 0,1 0 0,-1 0 0,1-1 0,0 1 0,-1 0 0,1 0 1,-1 0-1,1 0 0,-1-1 0,1 1 0,-1 0 0,1-1 0,-1 1 0,0 0 0,1-1 0,-1 1 0,1 0 0,-1-1 0,0 1 0,1-1 0,-1 1 0,0-1 0,1 1 0,-1-1 0,0 1-20,59-59 466,-18 17-30,39-31-436,-67 63 64,0 0 1,1 0-1,0 1 0,1 1 1,0 1-1,0 0 0,0 0 1,13-2-65,-24 8 15,0 0 0,0 0-1,0 0 1,0 1 0,1-1 0,-1 1 0,0 0 0,1 0 0,-1 1 0,0-1 0,0 1 0,1 0 0,-1 0 0,0 0 0,0 1 0,0-1 0,0 1-1,-1 0 1,1 0-15,-1 1 27,0-1-1,-1 1 0,1 0 0,-1-1 0,0 1 0,0 0 0,0 0 1,0 1-1,0-1 0,-1 0 0,0 0 0,1 1 0,-1-1 1,0 1-1,-1-1 0,1 1 0,-1 0 0,1-1 0,-1 1 0,0-1 1,0 1-1,-1 1-26,-1 21 80,-2 0 0,-1-1 1,-1 0-1,-1 0 1,-1 0-1,-8 16-80,-12 21 190,-34 55-190,59-110 1,-16 25 107,0-1-1,-16 19-107,30-44 13,-1 1 0,1-1-1,-1 1 1,-1-2 0,1 1 0,-1-1-1,1 0 1,-2 0 0,1-1 0,0 0 0,-1 0-1,0 0 1,0-1 0,-1 0-13,9-3-60,-1 0 0,0 0 0,1 0 1,-1 1-1,0-1 0,1 0 0,-1 0 0,0 0 0,1 0 0,-1 0 1,0 0-1,1 0 0,-1 0 0,0-1 0,1 1 0,-1 0 0,0 0 1,1 0-1,-1-1 0,1 1 0,-1 0 0,1-1 0,-1 1 1,0 0-1,1-1 0,-1 1 0,1-1 0,0 1 0,-1-1 0,1 1 1,-1-1-1,1 1 0,0-1 0,-1 0 0,1 1 0,0-1 1,0 1-1,-1-1 0,1 0 0,0 1 0,0-1 0,0 0 0,0 1 1,0-1-1,0 0 0,0 1 0,0-1 0,0 0 0,0 1 0,0-1 1,0 0-1,1 1 0,-1-1 0,0 0 0,0 1 60,15-45-3463,-12 37 2025,8-22-2617</inkml:trace>
  <inkml:trace contextRef="#ctx0" brushRef="#br0" timeOffset="28380.681">2051 554 3586,'1'-5'1499,"1"-4"-968,0 0 0,1 0 0,0 0-1,1 0 1,0 1 0,0-1 0,1 1 0,0 0 0,1 0 0,0 0-1,0 1 1,0 0 0,2-1-531,22-20 871,1 0-1,18-11-870,-15 13 269,41-36-163,-21 16-274,1 2 0,2 2 0,2 3 0,33-14 168,-44 33-4642,-28 15-1921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46ee836da3_0_1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46ee836da3_0_1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46ee836da3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46ee836da3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158342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46ee836da3_0_1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46ee836da3_0_1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468064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46ee836da3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46ee836da3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46ee836da3_0_1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46ee836da3_0_1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46ee836da3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46ee836da3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46ee836da3_0_1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46ee836da3_0_1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46ee836da3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46ee836da3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46ee836da3_0_1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46ee836da3_0_1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46ee836da3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46ee836da3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46ee836da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46ee836da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46ee836da3_0_1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46ee836da3_0_1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46ee836da3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46ee836da3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4743804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46ee836da3_0_1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46ee836da3_0_1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418366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46ee836da3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46ee836da3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46ee836da3_0_1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46ee836da3_0_1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46ee836da3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46ee836da3_0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46ee836da3_0_1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Google Shape;201;g46ee836da3_0_1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46ee836da3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46ee836da3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46ee836da3_0_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Google Shape;215;g46ee836da3_0_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46ee836da3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Google Shape;222;g46ee836da3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46ee836da3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46ee836da3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46ee836da3_0_1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Google Shape;229;g46ee836da3_0_1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46ee836da3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Google Shape;222;g46ee836da3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6066027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46ee836da3_0_1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Google Shape;229;g46ee836da3_0_1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3741955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46ee836da3_0_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" name="Google Shape;236;g46ee836da3_0_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g46ee836da3_0_1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Google Shape;243;g46ee836da3_0_1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g46ee836da3_0_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" name="Google Shape;250;g46ee836da3_0_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g46ee836da3_0_1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7" name="Google Shape;257;g46ee836da3_0_1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g46ee836da3_0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4" name="Google Shape;264;g46ee836da3_0_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g46ee836da3_0_1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1" name="Google Shape;271;g46ee836da3_0_1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g46ee836da3_0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8" name="Google Shape;278;g46ee836da3_0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46ee836da3_0_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46ee836da3_0_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g46ee836da3_0_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5" name="Google Shape;285;g46ee836da3_0_1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g46ee836da3_0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8" name="Google Shape;278;g46ee836da3_0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4767875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g46ee836da3_0_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5" name="Google Shape;285;g46ee836da3_0_1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5358675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g46ee836da3_0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8" name="Google Shape;278;g46ee836da3_0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393885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g46ee836da3_0_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5" name="Google Shape;285;g46ee836da3_0_1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8197532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g46ee836da3_0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8" name="Google Shape;278;g46ee836da3_0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28339060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g46ee836da3_0_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5" name="Google Shape;285;g46ee836da3_0_1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4309105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g46ee836da3_0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8" name="Google Shape;278;g46ee836da3_0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81727643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g46ee836da3_0_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5" name="Google Shape;285;g46ee836da3_0_1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6498808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g46ee836da3_0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8" name="Google Shape;278;g46ee836da3_0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782917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46ee836da3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46ee836da3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g46ee836da3_0_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5" name="Google Shape;285;g46ee836da3_0_1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03159355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g46ee836da3_0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8" name="Google Shape;278;g46ee836da3_0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78248683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g46ee836da3_0_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5" name="Google Shape;285;g46ee836da3_0_1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558148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46ee836da3_0_1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46ee836da3_0_1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46ee836da3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46ee836da3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46ee836da3_0_1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46ee836da3_0_1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46ee836da3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46ee836da3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2381"/>
            <a:ext cx="9144000" cy="3902869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7501" y="1086861"/>
            <a:ext cx="7929000" cy="2228288"/>
          </a:xfrm>
        </p:spPr>
        <p:txBody>
          <a:bodyPr/>
          <a:lstStyle>
            <a:lvl1pPr>
              <a:defRPr sz="40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7501" y="3960635"/>
            <a:ext cx="7929000" cy="326231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248375771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500" y="3600450"/>
            <a:ext cx="7921064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9144000" cy="360045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7500" y="4025504"/>
            <a:ext cx="7921064" cy="370284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49452782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473773" y="811092"/>
            <a:ext cx="4749312" cy="242939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8239" y="928877"/>
            <a:ext cx="4420380" cy="1984434"/>
          </a:xfrm>
        </p:spPr>
        <p:txBody>
          <a:bodyPr anchor="b"/>
          <a:lstStyle>
            <a:lvl1pPr algn="l">
              <a:defRPr sz="315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9893" y="3332760"/>
            <a:ext cx="4418727" cy="534931"/>
          </a:xfrm>
        </p:spPr>
        <p:txBody>
          <a:bodyPr anchor="t">
            <a:no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680982" y="811092"/>
            <a:ext cx="2857501" cy="3056599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26849226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855664" y="1714939"/>
            <a:ext cx="3671336" cy="1877979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017817" y="1826968"/>
            <a:ext cx="3286891" cy="1505842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617000" y="1714500"/>
            <a:ext cx="3660225" cy="1721644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114587358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9144000" cy="1639491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99499715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5752239" y="334567"/>
            <a:ext cx="3391762" cy="406122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7656" y="439628"/>
            <a:ext cx="1871093" cy="38510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7501" y="334567"/>
            <a:ext cx="4958655" cy="406122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0234959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49647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9144000" cy="1639491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500" y="335391"/>
            <a:ext cx="7928999" cy="7278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034" y="1666716"/>
            <a:ext cx="7915931" cy="27273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14184781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9144000" cy="3902869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500" y="2213547"/>
            <a:ext cx="7921064" cy="1101600"/>
          </a:xfrm>
        </p:spPr>
        <p:txBody>
          <a:bodyPr anchor="b"/>
          <a:lstStyle>
            <a:lvl1pPr algn="r">
              <a:defRPr sz="36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500" y="3960901"/>
            <a:ext cx="7921064" cy="325466"/>
          </a:xfrm>
        </p:spPr>
        <p:txBody>
          <a:bodyPr anchor="t">
            <a:noAutofit/>
          </a:bodyPr>
          <a:lstStyle>
            <a:lvl1pPr marL="0" indent="0" algn="r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616300105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9144000" cy="1639491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4034" y="1666716"/>
            <a:ext cx="3889405" cy="272907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62" y="1666715"/>
            <a:ext cx="3895937" cy="272907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077149154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9144000" cy="1639491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046" y="1631156"/>
            <a:ext cx="3892393" cy="432197"/>
          </a:xfrm>
        </p:spPr>
        <p:txBody>
          <a:bodyPr anchor="b">
            <a:noAutofit/>
          </a:bodyPr>
          <a:lstStyle>
            <a:lvl1pPr marL="0" indent="0" algn="ctr">
              <a:buNone/>
              <a:defRPr sz="15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1047" y="2063354"/>
            <a:ext cx="3892392" cy="2332435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62" y="1631156"/>
            <a:ext cx="3895937" cy="432197"/>
          </a:xfrm>
        </p:spPr>
        <p:txBody>
          <a:bodyPr anchor="b">
            <a:noAutofit/>
          </a:bodyPr>
          <a:lstStyle>
            <a:lvl1pPr marL="0" indent="0" algn="ctr">
              <a:buNone/>
              <a:defRPr sz="15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62" y="2063354"/>
            <a:ext cx="3895937" cy="2332435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83754262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9144000" cy="1639491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927895194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626059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804864" y="334566"/>
            <a:ext cx="2660650" cy="13609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4" y="334566"/>
            <a:ext cx="2660650" cy="1213797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5" y="334567"/>
            <a:ext cx="4689475" cy="40612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4" y="1695554"/>
            <a:ext cx="2660650" cy="270023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86156075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046" y="545642"/>
            <a:ext cx="3639741" cy="1212872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573588" y="0"/>
            <a:ext cx="4570412" cy="51435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05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1046" y="1758513"/>
            <a:ext cx="3639741" cy="2637274"/>
          </a:xfrm>
        </p:spPr>
        <p:txBody>
          <a:bodyPr anchor="t"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14358" y="4531022"/>
            <a:ext cx="732659" cy="273844"/>
          </a:xfrm>
        </p:spPr>
        <p:txBody>
          <a:bodyPr/>
          <a:lstStyle/>
          <a:p>
            <a:fld id="{48A87A34-81AB-432B-8DAE-1953F412C126}" type="datetimeFigureOut">
              <a:rPr lang="en-US" smtClean="0"/>
              <a:pPr/>
              <a:t>3/23/2019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2797" y="4531022"/>
            <a:ext cx="2471560" cy="27384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47017" y="4436917"/>
            <a:ext cx="796616" cy="367949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0820444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7500" y="335391"/>
            <a:ext cx="7928999" cy="727838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500" y="1638301"/>
            <a:ext cx="7922464" cy="2755798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636" y="4531022"/>
            <a:ext cx="6483240" cy="2738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675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00969" y="4531022"/>
            <a:ext cx="1007780" cy="2738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675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3/23/2019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08749" y="4436917"/>
            <a:ext cx="796616" cy="36794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1500">
                <a:solidFill>
                  <a:schemeClr val="accent1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1824687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  <p:sldLayoutId id="2147483838" r:id="rId12"/>
    <p:sldLayoutId id="2147483839" r:id="rId13"/>
    <p:sldLayoutId id="2147483840" r:id="rId14"/>
    <p:sldLayoutId id="2147483841" r:id="rId15"/>
  </p:sldLayoutIdLst>
  <p:hf sldNum="0" hdr="0" ftr="0" dt="0"/>
  <p:txStyles>
    <p:titleStyle>
      <a:lvl1pPr algn="l" defTabSz="342900" rtl="0" eaLnBrk="1" latinLnBrk="0" hangingPunct="1">
        <a:spcBef>
          <a:spcPct val="0"/>
        </a:spcBef>
        <a:buNone/>
        <a:defRPr sz="3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80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210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270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5.png"/><Relationship Id="rId5" Type="http://schemas.openxmlformats.org/officeDocument/2006/relationships/customXml" Target="../ink/ink1.xml"/><Relationship Id="rId4" Type="http://schemas.openxmlformats.org/officeDocument/2006/relationships/image" Target="../media/image4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13" Type="http://schemas.openxmlformats.org/officeDocument/2006/relationships/slide" Target="slide23.xml"/><Relationship Id="rId18" Type="http://schemas.openxmlformats.org/officeDocument/2006/relationships/slide" Target="slide33.xml"/><Relationship Id="rId26" Type="http://schemas.openxmlformats.org/officeDocument/2006/relationships/slide" Target="slide49.xml"/><Relationship Id="rId3" Type="http://schemas.openxmlformats.org/officeDocument/2006/relationships/slide" Target="slide3.xml"/><Relationship Id="rId21" Type="http://schemas.openxmlformats.org/officeDocument/2006/relationships/slide" Target="slide39.xml"/><Relationship Id="rId7" Type="http://schemas.openxmlformats.org/officeDocument/2006/relationships/slide" Target="slide11.xml"/><Relationship Id="rId12" Type="http://schemas.openxmlformats.org/officeDocument/2006/relationships/slide" Target="slide21.xml"/><Relationship Id="rId17" Type="http://schemas.openxmlformats.org/officeDocument/2006/relationships/slide" Target="slide31.xml"/><Relationship Id="rId25" Type="http://schemas.openxmlformats.org/officeDocument/2006/relationships/slide" Target="slide47.xml"/><Relationship Id="rId2" Type="http://schemas.openxmlformats.org/officeDocument/2006/relationships/notesSlide" Target="../notesSlides/notesSlide2.xml"/><Relationship Id="rId16" Type="http://schemas.openxmlformats.org/officeDocument/2006/relationships/slide" Target="slide29.xml"/><Relationship Id="rId20" Type="http://schemas.openxmlformats.org/officeDocument/2006/relationships/slide" Target="slide37.xml"/><Relationship Id="rId1" Type="http://schemas.openxmlformats.org/officeDocument/2006/relationships/slideLayout" Target="../slideLayouts/slideLayout15.xml"/><Relationship Id="rId6" Type="http://schemas.openxmlformats.org/officeDocument/2006/relationships/slide" Target="slide9.xml"/><Relationship Id="rId11" Type="http://schemas.openxmlformats.org/officeDocument/2006/relationships/slide" Target="slide19.xml"/><Relationship Id="rId24" Type="http://schemas.openxmlformats.org/officeDocument/2006/relationships/slide" Target="slide45.xml"/><Relationship Id="rId5" Type="http://schemas.openxmlformats.org/officeDocument/2006/relationships/slide" Target="slide7.xml"/><Relationship Id="rId15" Type="http://schemas.openxmlformats.org/officeDocument/2006/relationships/slide" Target="slide27.xml"/><Relationship Id="rId23" Type="http://schemas.openxmlformats.org/officeDocument/2006/relationships/slide" Target="slide43.xml"/><Relationship Id="rId10" Type="http://schemas.openxmlformats.org/officeDocument/2006/relationships/slide" Target="slide17.xml"/><Relationship Id="rId19" Type="http://schemas.openxmlformats.org/officeDocument/2006/relationships/slide" Target="slide35.xml"/><Relationship Id="rId4" Type="http://schemas.openxmlformats.org/officeDocument/2006/relationships/slide" Target="slide5.xml"/><Relationship Id="rId9" Type="http://schemas.openxmlformats.org/officeDocument/2006/relationships/slide" Target="slide15.xml"/><Relationship Id="rId14" Type="http://schemas.openxmlformats.org/officeDocument/2006/relationships/slide" Target="slide25.xml"/><Relationship Id="rId22" Type="http://schemas.openxmlformats.org/officeDocument/2006/relationships/slide" Target="slide41.xml"/><Relationship Id="rId27" Type="http://schemas.openxmlformats.org/officeDocument/2006/relationships/slide" Target="slide5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9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0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1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5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5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42.xm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5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5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2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2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46.xml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3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3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48.xml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5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5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5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52.xml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5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Jeopardy!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Answer-100</a:t>
            </a:r>
            <a:endParaRPr dirty="0"/>
          </a:p>
        </p:txBody>
      </p:sp>
      <p:sp>
        <p:nvSpPr>
          <p:cNvPr id="119" name="Google Shape;119;p2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endParaRPr lang="en-US" dirty="0"/>
          </a:p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2400" dirty="0"/>
              <a:t>															35 minutes</a:t>
            </a:r>
            <a:endParaRPr sz="2400" dirty="0"/>
          </a:p>
        </p:txBody>
      </p:sp>
      <p:sp>
        <p:nvSpPr>
          <p:cNvPr id="120" name="Google Shape;120;p22"/>
          <p:cNvSpPr txBox="1"/>
          <p:nvPr/>
        </p:nvSpPr>
        <p:spPr>
          <a:xfrm>
            <a:off x="3353900" y="3766900"/>
            <a:ext cx="2315100" cy="7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>
                <a:solidFill>
                  <a:schemeClr val="hlink"/>
                </a:solidFill>
                <a:hlinkClick r:id="rId3" action="ppaction://hlinksldjump"/>
              </a:rPr>
              <a:t>Back</a:t>
            </a:r>
            <a:endParaRPr sz="2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26" name="Picture 2" descr="Image result for clock pointed at 12 20">
            <a:extLst>
              <a:ext uri="{FF2B5EF4-FFF2-40B4-BE49-F238E27FC236}">
                <a16:creationId xmlns:a16="http://schemas.microsoft.com/office/drawing/2014/main" id="{5DAA353E-7BE5-4CB7-8699-CF09CDC479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8730" y="445025"/>
            <a:ext cx="2746540" cy="2746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B0BC96AF-9675-4D28-8D55-A84BEE08BA6C}"/>
                  </a:ext>
                </a:extLst>
              </p14:cNvPr>
              <p14:cNvContentPartPr/>
              <p14:nvPr/>
            </p14:nvContentPartPr>
            <p14:xfrm>
              <a:off x="2389381" y="218950"/>
              <a:ext cx="3652560" cy="3597840"/>
            </p14:xfrm>
          </p:contentPart>
        </mc:Choice>
        <mc:Fallback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B0BC96AF-9675-4D28-8D55-A84BEE08BA6C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380740" y="210310"/>
                <a:ext cx="3670202" cy="3615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5-100 points</a:t>
            </a:r>
            <a:endParaRPr dirty="0"/>
          </a:p>
        </p:txBody>
      </p:sp>
      <p:sp>
        <p:nvSpPr>
          <p:cNvPr id="112" name="Google Shape;112;p2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Aft>
                <a:spcPts val="1600"/>
              </a:spcAft>
              <a:buNone/>
            </a:pPr>
            <a:r>
              <a:rPr lang="en-US" sz="2400" dirty="0"/>
              <a:t>Will arrived at his mother’s office at 3 pm. It took him 30 minutes to walk from his home to his mother’s office. What time did Will leave home?</a:t>
            </a:r>
          </a:p>
        </p:txBody>
      </p:sp>
      <p:sp>
        <p:nvSpPr>
          <p:cNvPr id="113" name="Google Shape;113;p21"/>
          <p:cNvSpPr txBox="1"/>
          <p:nvPr/>
        </p:nvSpPr>
        <p:spPr>
          <a:xfrm>
            <a:off x="3666775" y="3904550"/>
            <a:ext cx="21774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u="sng" dirty="0">
                <a:solidFill>
                  <a:schemeClr val="accent5"/>
                </a:solidFill>
                <a:hlinkClick r:id="rId3" action="ppaction://hlinksldjump"/>
              </a:rPr>
              <a:t>Answer</a:t>
            </a:r>
            <a:endParaRPr sz="24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348906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Answer-100</a:t>
            </a:r>
            <a:endParaRPr dirty="0"/>
          </a:p>
        </p:txBody>
      </p:sp>
      <p:sp>
        <p:nvSpPr>
          <p:cNvPr id="119" name="Google Shape;119;p2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2400" dirty="0"/>
              <a:t>2:30 pm</a:t>
            </a:r>
          </a:p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endParaRPr lang="en-US" sz="2400" dirty="0"/>
          </a:p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2400" dirty="0"/>
              <a:t>3:00-30 minutes=2:30</a:t>
            </a:r>
            <a:endParaRPr sz="2400" dirty="0"/>
          </a:p>
        </p:txBody>
      </p:sp>
      <p:sp>
        <p:nvSpPr>
          <p:cNvPr id="120" name="Google Shape;120;p22"/>
          <p:cNvSpPr txBox="1"/>
          <p:nvPr/>
        </p:nvSpPr>
        <p:spPr>
          <a:xfrm>
            <a:off x="3353900" y="3766900"/>
            <a:ext cx="2315100" cy="7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>
                <a:solidFill>
                  <a:schemeClr val="hlink"/>
                </a:solidFill>
                <a:hlinkClick r:id="rId3" action="ppaction://hlinksldjump"/>
              </a:rPr>
              <a:t>Back</a:t>
            </a:r>
            <a:endParaRPr sz="2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396569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1-200 points</a:t>
            </a:r>
            <a:endParaRPr/>
          </a:p>
        </p:txBody>
      </p:sp>
      <p:sp>
        <p:nvSpPr>
          <p:cNvPr id="126" name="Google Shape;126;p23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520600" cy="35511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2400" dirty="0"/>
              <a:t>What time is shown below?</a:t>
            </a:r>
          </a:p>
        </p:txBody>
      </p:sp>
      <p:sp>
        <p:nvSpPr>
          <p:cNvPr id="127" name="Google Shape;127;p23"/>
          <p:cNvSpPr txBox="1"/>
          <p:nvPr/>
        </p:nvSpPr>
        <p:spPr>
          <a:xfrm>
            <a:off x="3389400" y="4186422"/>
            <a:ext cx="2365200" cy="71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u="sng" dirty="0">
                <a:solidFill>
                  <a:schemeClr val="accent5"/>
                </a:solidFill>
                <a:hlinkClick r:id="" action="ppaction://hlinkshowjump?jump=nextslide"/>
              </a:rPr>
              <a:t>Answer</a:t>
            </a:r>
            <a:endParaRPr sz="24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5D81DEF-019E-4DA3-BF17-E2754F71EE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9932" y="1605277"/>
            <a:ext cx="2713979" cy="2641121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Answer-200</a:t>
            </a:r>
            <a:endParaRPr dirty="0"/>
          </a:p>
        </p:txBody>
      </p:sp>
      <p:sp>
        <p:nvSpPr>
          <p:cNvPr id="133" name="Google Shape;133;p2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endParaRPr lang="en-US" dirty="0"/>
          </a:p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4000" dirty="0"/>
              <a:t>8:48</a:t>
            </a:r>
            <a:r>
              <a:rPr lang="en-US" dirty="0"/>
              <a:t> </a:t>
            </a:r>
            <a:endParaRPr dirty="0"/>
          </a:p>
        </p:txBody>
      </p:sp>
      <p:sp>
        <p:nvSpPr>
          <p:cNvPr id="134" name="Google Shape;134;p24"/>
          <p:cNvSpPr txBox="1"/>
          <p:nvPr/>
        </p:nvSpPr>
        <p:spPr>
          <a:xfrm>
            <a:off x="3691800" y="3979650"/>
            <a:ext cx="2302800" cy="51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>
                <a:solidFill>
                  <a:schemeClr val="hlink"/>
                </a:solidFill>
                <a:hlinkClick r:id="rId3" action="ppaction://hlinksldjump"/>
              </a:rPr>
              <a:t>Back</a:t>
            </a:r>
            <a:endParaRPr sz="2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3E4F4D2-CF1D-4F6A-B33A-B02CF9E12A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7821" y="1349904"/>
            <a:ext cx="2713979" cy="2641121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2-200 points</a:t>
            </a:r>
            <a:endParaRPr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44F1B06-454B-4959-9AFD-209FEDAEBC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8218" y="1881187"/>
            <a:ext cx="2600696" cy="2329333"/>
          </a:xfrm>
          <a:prstGeom prst="rect">
            <a:avLst/>
          </a:prstGeom>
        </p:spPr>
      </p:pic>
      <p:sp>
        <p:nvSpPr>
          <p:cNvPr id="140" name="Google Shape;140;p2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2000" dirty="0"/>
              <a:t>Using quarter to, quarter after, or half past, write the time shown on the clock below.</a:t>
            </a:r>
          </a:p>
        </p:txBody>
      </p:sp>
      <p:sp>
        <p:nvSpPr>
          <p:cNvPr id="141" name="Google Shape;141;p25"/>
          <p:cNvSpPr txBox="1"/>
          <p:nvPr/>
        </p:nvSpPr>
        <p:spPr>
          <a:xfrm>
            <a:off x="3682391" y="4210520"/>
            <a:ext cx="2127600" cy="7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u="sng" dirty="0">
                <a:solidFill>
                  <a:schemeClr val="accent5"/>
                </a:solidFill>
                <a:hlinkClick r:id="" action="ppaction://hlinkshowjump?jump=nextslide"/>
              </a:rPr>
              <a:t>Answer</a:t>
            </a:r>
            <a:endParaRPr sz="24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Answer-200</a:t>
            </a:r>
            <a:endParaRPr dirty="0"/>
          </a:p>
        </p:txBody>
      </p:sp>
      <p:sp>
        <p:nvSpPr>
          <p:cNvPr id="147" name="Google Shape;147;p2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2400" dirty="0"/>
              <a:t>		Half past 9</a:t>
            </a:r>
          </a:p>
        </p:txBody>
      </p:sp>
      <p:sp>
        <p:nvSpPr>
          <p:cNvPr id="148" name="Google Shape;148;p26"/>
          <p:cNvSpPr txBox="1"/>
          <p:nvPr/>
        </p:nvSpPr>
        <p:spPr>
          <a:xfrm>
            <a:off x="3341400" y="3892050"/>
            <a:ext cx="2327700" cy="62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>
                <a:solidFill>
                  <a:schemeClr val="hlink"/>
                </a:solidFill>
                <a:hlinkClick r:id="rId3" action="ppaction://hlinksldjump"/>
              </a:rPr>
              <a:t>Back</a:t>
            </a:r>
            <a:endParaRPr sz="2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898ABE0-A90A-464F-B40B-2666E72266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400" y="1427967"/>
            <a:ext cx="2778826" cy="2488876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3-200 points</a:t>
            </a:r>
            <a:endParaRPr/>
          </a:p>
        </p:txBody>
      </p:sp>
      <p:sp>
        <p:nvSpPr>
          <p:cNvPr id="154" name="Google Shape;154;p2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2400" dirty="0"/>
              <a:t>How many days are in 6 weeks?</a:t>
            </a:r>
          </a:p>
        </p:txBody>
      </p:sp>
      <p:sp>
        <p:nvSpPr>
          <p:cNvPr id="155" name="Google Shape;155;p27"/>
          <p:cNvSpPr txBox="1"/>
          <p:nvPr/>
        </p:nvSpPr>
        <p:spPr>
          <a:xfrm>
            <a:off x="3892050" y="3716825"/>
            <a:ext cx="1977300" cy="77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u="sng">
                <a:solidFill>
                  <a:schemeClr val="accent5"/>
                </a:solidFill>
                <a:hlinkClick r:id="" action="ppaction://hlinkshowjump?jump=nextslide"/>
              </a:rPr>
              <a:t>Answer</a:t>
            </a:r>
            <a:endParaRPr sz="24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Answer-200</a:t>
            </a:r>
            <a:endParaRPr dirty="0"/>
          </a:p>
        </p:txBody>
      </p:sp>
      <p:sp>
        <p:nvSpPr>
          <p:cNvPr id="161" name="Google Shape;161;p2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2400" dirty="0"/>
              <a:t>42 Days</a:t>
            </a:r>
          </a:p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2400" dirty="0"/>
              <a:t>1 week=7 days</a:t>
            </a:r>
          </a:p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2400" dirty="0"/>
              <a:t>7x6=42</a:t>
            </a:r>
          </a:p>
        </p:txBody>
      </p:sp>
      <p:sp>
        <p:nvSpPr>
          <p:cNvPr id="162" name="Google Shape;162;p28"/>
          <p:cNvSpPr txBox="1"/>
          <p:nvPr/>
        </p:nvSpPr>
        <p:spPr>
          <a:xfrm>
            <a:off x="3566650" y="3892050"/>
            <a:ext cx="19773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28"/>
          <p:cNvSpPr txBox="1"/>
          <p:nvPr/>
        </p:nvSpPr>
        <p:spPr>
          <a:xfrm>
            <a:off x="3504100" y="3904550"/>
            <a:ext cx="2115000" cy="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>
                <a:solidFill>
                  <a:schemeClr val="hlink"/>
                </a:solidFill>
                <a:hlinkClick r:id="rId3" action="ppaction://hlinksldjump"/>
              </a:rPr>
              <a:t>Back</a:t>
            </a:r>
            <a:endParaRPr sz="24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4-200 points</a:t>
            </a:r>
            <a:endParaRPr/>
          </a:p>
        </p:txBody>
      </p:sp>
      <p:sp>
        <p:nvSpPr>
          <p:cNvPr id="169" name="Google Shape;169;p2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2400" dirty="0"/>
              <a:t>Lunch started at 12 pm and ended at 1:05 pm. How long did lunch last?</a:t>
            </a:r>
          </a:p>
        </p:txBody>
      </p:sp>
      <p:sp>
        <p:nvSpPr>
          <p:cNvPr id="170" name="Google Shape;170;p29"/>
          <p:cNvSpPr txBox="1"/>
          <p:nvPr/>
        </p:nvSpPr>
        <p:spPr>
          <a:xfrm>
            <a:off x="3629225" y="3929575"/>
            <a:ext cx="20274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u="sng">
                <a:solidFill>
                  <a:schemeClr val="accent5"/>
                </a:solidFill>
                <a:hlinkClick r:id="" action="ppaction://hlinkshowjump?jump=nextslide"/>
              </a:rPr>
              <a:t>Answer</a:t>
            </a:r>
            <a:endParaRPr sz="24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" name="Google Shape;64;p14"/>
          <p:cNvGraphicFramePr/>
          <p:nvPr>
            <p:extLst>
              <p:ext uri="{D42A27DB-BD31-4B8C-83A1-F6EECF244321}">
                <p14:modId xmlns:p14="http://schemas.microsoft.com/office/powerpoint/2010/main" val="1787495572"/>
              </p:ext>
            </p:extLst>
          </p:nvPr>
        </p:nvGraphicFramePr>
        <p:xfrm>
          <a:off x="983026" y="115803"/>
          <a:ext cx="6819060" cy="4911894"/>
        </p:xfrm>
        <a:graphic>
          <a:graphicData uri="http://schemas.openxmlformats.org/drawingml/2006/table">
            <a:tbl>
              <a:tblPr>
                <a:noFill/>
                <a:tableStyleId>{E3AC52A3-8766-46CE-8ADF-6AACD120313E}</a:tableStyleId>
              </a:tblPr>
              <a:tblGrid>
                <a:gridCol w="1363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3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3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8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3812">
                  <a:extLst>
                    <a:ext uri="{9D8B030D-6E8A-4147-A177-3AD203B41FA5}">
                      <a16:colId xmlns:a16="http://schemas.microsoft.com/office/drawing/2014/main" val="3167413100"/>
                    </a:ext>
                  </a:extLst>
                </a:gridCol>
              </a:tblGrid>
              <a:tr h="818649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/>
                        <a:t>Time to the minute</a:t>
                      </a:r>
                      <a:endParaRPr sz="1800" dirty="0"/>
                    </a:p>
                  </a:txBody>
                  <a:tcPr marL="91425" marR="91425" marT="91425" marB="914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/>
                        <a:t>Quarter and Half</a:t>
                      </a:r>
                      <a:endParaRPr sz="1800" dirty="0"/>
                    </a:p>
                  </a:txBody>
                  <a:tcPr marL="91425" marR="91425" marT="91425" marB="914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/>
                        <a:t>Units of Time</a:t>
                      </a:r>
                      <a:endParaRPr sz="1800" dirty="0"/>
                    </a:p>
                  </a:txBody>
                  <a:tcPr marL="91425" marR="91425" marT="91425" marB="914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/>
                        <a:t>Elapsed Time</a:t>
                      </a:r>
                      <a:endParaRPr sz="1800" dirty="0"/>
                    </a:p>
                  </a:txBody>
                  <a:tcPr marL="91425" marR="91425" marT="91425" marB="914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/>
                        <a:t>Working Backwards</a:t>
                      </a:r>
                      <a:endParaRPr sz="1800" dirty="0"/>
                    </a:p>
                  </a:txBody>
                  <a:tcPr marL="91425" marR="91425" marT="91425" marB="91425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8649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u="sng" dirty="0">
                          <a:solidFill>
                            <a:schemeClr val="hlink"/>
                          </a:solidFill>
                          <a:hlinkClick r:id="rId3" action="ppaction://hlinksldjump"/>
                        </a:rPr>
                        <a:t>100</a:t>
                      </a:r>
                      <a:endParaRPr sz="24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u="sng">
                          <a:solidFill>
                            <a:schemeClr val="hlink"/>
                          </a:solidFill>
                          <a:hlinkClick r:id="rId4" action="ppaction://hlinksldjump"/>
                        </a:rPr>
                        <a:t>100</a:t>
                      </a:r>
                      <a:endParaRPr sz="2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u="sng">
                          <a:solidFill>
                            <a:schemeClr val="hlink"/>
                          </a:solidFill>
                          <a:hlinkClick r:id="rId5" action="ppaction://hlinksldjump"/>
                        </a:rPr>
                        <a:t>100</a:t>
                      </a:r>
                      <a:endParaRPr sz="2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u="sng" dirty="0">
                          <a:solidFill>
                            <a:schemeClr val="hlink"/>
                          </a:solidFill>
                          <a:hlinkClick r:id="rId6" action="ppaction://hlinksldjump"/>
                        </a:rPr>
                        <a:t>100</a:t>
                      </a:r>
                      <a:endParaRPr sz="24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dirty="0">
                          <a:hlinkClick r:id="rId7" action="ppaction://hlinksldjump"/>
                        </a:rPr>
                        <a:t>100</a:t>
                      </a:r>
                      <a:endParaRPr sz="24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8649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u="sng">
                          <a:solidFill>
                            <a:schemeClr val="hlink"/>
                          </a:solidFill>
                          <a:hlinkClick r:id="rId8" action="ppaction://hlinksldjump"/>
                        </a:rPr>
                        <a:t>200</a:t>
                      </a:r>
                      <a:endParaRPr sz="2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u="sng">
                          <a:solidFill>
                            <a:schemeClr val="hlink"/>
                          </a:solidFill>
                          <a:hlinkClick r:id="rId9" action="ppaction://hlinksldjump"/>
                        </a:rPr>
                        <a:t>200</a:t>
                      </a:r>
                      <a:endParaRPr sz="2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u="sng">
                          <a:solidFill>
                            <a:schemeClr val="hlink"/>
                          </a:solidFill>
                          <a:hlinkClick r:id="rId10" action="ppaction://hlinksldjump"/>
                        </a:rPr>
                        <a:t>200</a:t>
                      </a:r>
                      <a:endParaRPr sz="2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u="sng">
                          <a:solidFill>
                            <a:schemeClr val="hlink"/>
                          </a:solidFill>
                          <a:hlinkClick r:id="rId11" action="ppaction://hlinksldjump"/>
                        </a:rPr>
                        <a:t>200</a:t>
                      </a:r>
                      <a:endParaRPr sz="2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dirty="0">
                          <a:hlinkClick r:id="rId12" action="ppaction://hlinksldjump"/>
                        </a:rPr>
                        <a:t>200</a:t>
                      </a:r>
                      <a:endParaRPr sz="24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8649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u="sng">
                          <a:solidFill>
                            <a:schemeClr val="hlink"/>
                          </a:solidFill>
                          <a:hlinkClick r:id="rId13" action="ppaction://hlinksldjump"/>
                        </a:rPr>
                        <a:t>300</a:t>
                      </a:r>
                      <a:endParaRPr sz="2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u="sng">
                          <a:solidFill>
                            <a:schemeClr val="hlink"/>
                          </a:solidFill>
                          <a:hlinkClick r:id="rId14" action="ppaction://hlinksldjump"/>
                        </a:rPr>
                        <a:t>300</a:t>
                      </a:r>
                      <a:endParaRPr sz="2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u="sng">
                          <a:solidFill>
                            <a:schemeClr val="hlink"/>
                          </a:solidFill>
                          <a:hlinkClick r:id="rId15" action="ppaction://hlinksldjump"/>
                        </a:rPr>
                        <a:t>300</a:t>
                      </a:r>
                      <a:endParaRPr sz="2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u="sng">
                          <a:solidFill>
                            <a:schemeClr val="hlink"/>
                          </a:solidFill>
                          <a:hlinkClick r:id="rId16" action="ppaction://hlinksldjump"/>
                        </a:rPr>
                        <a:t>300</a:t>
                      </a:r>
                      <a:endParaRPr sz="2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dirty="0">
                          <a:hlinkClick r:id="rId17" action="ppaction://hlinksldjump"/>
                        </a:rPr>
                        <a:t>300</a:t>
                      </a:r>
                      <a:endParaRPr sz="24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8649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u="sng">
                          <a:solidFill>
                            <a:schemeClr val="hlink"/>
                          </a:solidFill>
                          <a:hlinkClick r:id="rId18" action="ppaction://hlinksldjump"/>
                        </a:rPr>
                        <a:t>400</a:t>
                      </a:r>
                      <a:endParaRPr sz="2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u="sng">
                          <a:solidFill>
                            <a:schemeClr val="hlink"/>
                          </a:solidFill>
                          <a:hlinkClick r:id="rId19" action="ppaction://hlinksldjump"/>
                        </a:rPr>
                        <a:t>400</a:t>
                      </a:r>
                      <a:endParaRPr sz="2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u="sng">
                          <a:solidFill>
                            <a:schemeClr val="hlink"/>
                          </a:solidFill>
                          <a:hlinkClick r:id="rId20" action="ppaction://hlinksldjump"/>
                        </a:rPr>
                        <a:t>400</a:t>
                      </a:r>
                      <a:endParaRPr sz="2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u="sng" dirty="0">
                          <a:solidFill>
                            <a:schemeClr val="hlink"/>
                          </a:solidFill>
                          <a:hlinkClick r:id="rId21" action="ppaction://hlinksldjump"/>
                        </a:rPr>
                        <a:t>400</a:t>
                      </a:r>
                      <a:endParaRPr sz="24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dirty="0">
                          <a:hlinkClick r:id="rId22" action="ppaction://hlinksldjump"/>
                        </a:rPr>
                        <a:t>400</a:t>
                      </a:r>
                      <a:endParaRPr sz="24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8649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dirty="0">
                          <a:hlinkClick r:id="rId23" action="ppaction://hlinksldjump"/>
                        </a:rPr>
                        <a:t>500</a:t>
                      </a:r>
                      <a:endParaRPr sz="24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dirty="0">
                          <a:hlinkClick r:id="rId24" action="ppaction://hlinksldjump"/>
                        </a:rPr>
                        <a:t>500</a:t>
                      </a:r>
                      <a:endParaRPr sz="24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dirty="0">
                          <a:hlinkClick r:id="rId25" action="ppaction://hlinksldjump"/>
                        </a:rPr>
                        <a:t>500</a:t>
                      </a:r>
                      <a:endParaRPr sz="24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dirty="0">
                          <a:hlinkClick r:id="rId26" action="ppaction://hlinksldjump"/>
                        </a:rPr>
                        <a:t>500</a:t>
                      </a:r>
                      <a:endParaRPr sz="24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dirty="0">
                          <a:hlinkClick r:id="rId27" action="ppaction://hlinksldjump"/>
                        </a:rPr>
                        <a:t>500</a:t>
                      </a:r>
                      <a:endParaRPr sz="24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73162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Answer-200</a:t>
            </a:r>
            <a:endParaRPr dirty="0"/>
          </a:p>
        </p:txBody>
      </p:sp>
      <p:sp>
        <p:nvSpPr>
          <p:cNvPr id="176" name="Google Shape;176;p3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2400" dirty="0"/>
              <a:t>1 hour and 5 minutes</a:t>
            </a:r>
          </a:p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endParaRPr lang="en-US" sz="2400" dirty="0"/>
          </a:p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2400" dirty="0"/>
              <a:t>12:00-1:00= 1 hour</a:t>
            </a:r>
          </a:p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2400" dirty="0"/>
              <a:t>1:00-1:05= 5 minutes</a:t>
            </a:r>
          </a:p>
        </p:txBody>
      </p:sp>
      <p:sp>
        <p:nvSpPr>
          <p:cNvPr id="177" name="Google Shape;177;p30"/>
          <p:cNvSpPr txBox="1"/>
          <p:nvPr/>
        </p:nvSpPr>
        <p:spPr>
          <a:xfrm>
            <a:off x="3679300" y="3854500"/>
            <a:ext cx="2190000" cy="61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>
                <a:solidFill>
                  <a:schemeClr val="hlink"/>
                </a:solidFill>
                <a:hlinkClick r:id="rId3" action="ppaction://hlinksldjump"/>
              </a:rPr>
              <a:t>Back</a:t>
            </a:r>
            <a:endParaRPr sz="2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5-200 points</a:t>
            </a:r>
            <a:endParaRPr dirty="0"/>
          </a:p>
        </p:txBody>
      </p:sp>
      <p:sp>
        <p:nvSpPr>
          <p:cNvPr id="169" name="Google Shape;169;p2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Aft>
                <a:spcPts val="1600"/>
              </a:spcAft>
              <a:buNone/>
            </a:pPr>
            <a:r>
              <a:rPr lang="en-US" sz="2400" dirty="0"/>
              <a:t> The test that Benjamin’s class took finished at 10:30 am. The first part of the test took 30 minutes. There was a 15-minute break. The second part of the test also took 30 minutes. At what time did the test start?</a:t>
            </a:r>
          </a:p>
        </p:txBody>
      </p:sp>
      <p:sp>
        <p:nvSpPr>
          <p:cNvPr id="170" name="Google Shape;170;p29"/>
          <p:cNvSpPr txBox="1"/>
          <p:nvPr/>
        </p:nvSpPr>
        <p:spPr>
          <a:xfrm>
            <a:off x="3629225" y="3929575"/>
            <a:ext cx="20274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u="sng" dirty="0">
                <a:solidFill>
                  <a:schemeClr val="accent5"/>
                </a:solidFill>
                <a:hlinkClick r:id="rId3" action="ppaction://hlinksldjump"/>
              </a:rPr>
              <a:t>Answer</a:t>
            </a:r>
            <a:endParaRPr sz="24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418814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Answer-200</a:t>
            </a:r>
            <a:endParaRPr dirty="0"/>
          </a:p>
        </p:txBody>
      </p:sp>
      <p:sp>
        <p:nvSpPr>
          <p:cNvPr id="176" name="Google Shape;176;p3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2400" dirty="0"/>
              <a:t>9:15 am</a:t>
            </a:r>
          </a:p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endParaRPr lang="en-US" sz="2400" dirty="0"/>
          </a:p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2400" dirty="0"/>
              <a:t>10:30-30min=10:00</a:t>
            </a:r>
          </a:p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2400" dirty="0"/>
              <a:t>10:00-15min=9:45</a:t>
            </a:r>
          </a:p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2400" dirty="0"/>
              <a:t>9:45-30 min=9:15</a:t>
            </a:r>
          </a:p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endParaRPr lang="en-US" sz="2400" dirty="0"/>
          </a:p>
        </p:txBody>
      </p:sp>
      <p:sp>
        <p:nvSpPr>
          <p:cNvPr id="177" name="Google Shape;177;p30"/>
          <p:cNvSpPr txBox="1"/>
          <p:nvPr/>
        </p:nvSpPr>
        <p:spPr>
          <a:xfrm>
            <a:off x="3679300" y="3854500"/>
            <a:ext cx="2190000" cy="61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>
                <a:solidFill>
                  <a:schemeClr val="hlink"/>
                </a:solidFill>
                <a:hlinkClick r:id="rId3" action="ppaction://hlinksldjump"/>
              </a:rPr>
              <a:t>Back</a:t>
            </a:r>
            <a:endParaRPr sz="2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397930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1-300 points</a:t>
            </a:r>
            <a:endParaRPr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AC19D7A-2F88-4352-B316-B7A0B1EBF3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2592" y="1691161"/>
            <a:ext cx="2493818" cy="2476256"/>
          </a:xfrm>
          <a:prstGeom prst="rect">
            <a:avLst/>
          </a:prstGeom>
        </p:spPr>
      </p:pic>
      <p:sp>
        <p:nvSpPr>
          <p:cNvPr id="183" name="Google Shape;183;p3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2400" dirty="0"/>
              <a:t>What time is shown on the clock below?</a:t>
            </a:r>
          </a:p>
        </p:txBody>
      </p:sp>
      <p:sp>
        <p:nvSpPr>
          <p:cNvPr id="184" name="Google Shape;184;p31"/>
          <p:cNvSpPr txBox="1"/>
          <p:nvPr/>
        </p:nvSpPr>
        <p:spPr>
          <a:xfrm>
            <a:off x="3509708" y="4134417"/>
            <a:ext cx="2240100" cy="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u="sng" dirty="0">
                <a:solidFill>
                  <a:schemeClr val="accent5"/>
                </a:solidFill>
                <a:hlinkClick r:id="" action="ppaction://hlinkshowjump?jump=nextslide"/>
              </a:rPr>
              <a:t>Answer</a:t>
            </a:r>
            <a:endParaRPr sz="24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3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Answer-300</a:t>
            </a:r>
            <a:endParaRPr dirty="0"/>
          </a:p>
        </p:txBody>
      </p:sp>
      <p:sp>
        <p:nvSpPr>
          <p:cNvPr id="190" name="Google Shape;190;p3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endParaRPr lang="en-US" sz="3200" dirty="0"/>
          </a:p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3200" dirty="0"/>
              <a:t>5:41</a:t>
            </a:r>
          </a:p>
        </p:txBody>
      </p:sp>
      <p:sp>
        <p:nvSpPr>
          <p:cNvPr id="191" name="Google Shape;191;p32"/>
          <p:cNvSpPr txBox="1"/>
          <p:nvPr/>
        </p:nvSpPr>
        <p:spPr>
          <a:xfrm>
            <a:off x="3654275" y="3942100"/>
            <a:ext cx="1977300" cy="45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>
                <a:solidFill>
                  <a:schemeClr val="hlink"/>
                </a:solidFill>
                <a:hlinkClick r:id="rId3" action="ppaction://hlinksldjump"/>
              </a:rPr>
              <a:t>Back</a:t>
            </a:r>
            <a:endParaRPr sz="2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0904860-1C03-4ADC-A78E-73BFF6F799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0041" y="1514769"/>
            <a:ext cx="2493818" cy="2476256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3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2-300 points</a:t>
            </a:r>
            <a:endParaRPr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9663502-2718-4814-B8E5-8D5B03443B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2868" y="1888177"/>
            <a:ext cx="2900420" cy="2470067"/>
          </a:xfrm>
          <a:prstGeom prst="rect">
            <a:avLst/>
          </a:prstGeom>
        </p:spPr>
      </p:pic>
      <p:sp>
        <p:nvSpPr>
          <p:cNvPr id="197" name="Google Shape;197;p33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520600" cy="35511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2400" dirty="0"/>
              <a:t>Using quarter to, quarter after, or half past, write what time is shown on the clock below.</a:t>
            </a:r>
          </a:p>
        </p:txBody>
      </p:sp>
      <p:sp>
        <p:nvSpPr>
          <p:cNvPr id="198" name="Google Shape;198;p33"/>
          <p:cNvSpPr txBox="1"/>
          <p:nvPr/>
        </p:nvSpPr>
        <p:spPr>
          <a:xfrm>
            <a:off x="3276901" y="4219700"/>
            <a:ext cx="2165100" cy="63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u="sng" dirty="0">
                <a:solidFill>
                  <a:schemeClr val="accent5"/>
                </a:solidFill>
                <a:hlinkClick r:id="" action="ppaction://hlinkshowjump?jump=nextslide"/>
              </a:rPr>
              <a:t>Answer</a:t>
            </a:r>
            <a:endParaRPr sz="24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3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Answer-300</a:t>
            </a:r>
            <a:endParaRPr dirty="0"/>
          </a:p>
        </p:txBody>
      </p:sp>
      <p:sp>
        <p:nvSpPr>
          <p:cNvPr id="204" name="Google Shape;204;p3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2400" dirty="0"/>
              <a:t>Quarter after 4</a:t>
            </a:r>
          </a:p>
        </p:txBody>
      </p:sp>
      <p:sp>
        <p:nvSpPr>
          <p:cNvPr id="205" name="Google Shape;205;p34"/>
          <p:cNvSpPr txBox="1"/>
          <p:nvPr/>
        </p:nvSpPr>
        <p:spPr>
          <a:xfrm>
            <a:off x="3454025" y="3766900"/>
            <a:ext cx="2377800" cy="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>
                <a:solidFill>
                  <a:schemeClr val="hlink"/>
                </a:solidFill>
                <a:hlinkClick r:id="rId3" action="ppaction://hlinksldjump"/>
              </a:rPr>
              <a:t>Back</a:t>
            </a:r>
            <a:endParaRPr sz="2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EBBB46F-CA7B-40AC-AA47-E0C652EE76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0302" y="1625641"/>
            <a:ext cx="2900420" cy="2470067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3-300 points</a:t>
            </a:r>
            <a:endParaRPr/>
          </a:p>
        </p:txBody>
      </p:sp>
      <p:sp>
        <p:nvSpPr>
          <p:cNvPr id="211" name="Google Shape;211;p3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2400" dirty="0"/>
              <a:t>How many seconds are in 9 minutes?</a:t>
            </a:r>
          </a:p>
        </p:txBody>
      </p:sp>
      <p:sp>
        <p:nvSpPr>
          <p:cNvPr id="212" name="Google Shape;212;p35"/>
          <p:cNvSpPr txBox="1"/>
          <p:nvPr/>
        </p:nvSpPr>
        <p:spPr>
          <a:xfrm>
            <a:off x="3191225" y="3917075"/>
            <a:ext cx="2227500" cy="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u="sng">
                <a:solidFill>
                  <a:schemeClr val="accent5"/>
                </a:solidFill>
                <a:hlinkClick r:id="" action="ppaction://hlinkshowjump?jump=nextslide"/>
              </a:rPr>
              <a:t>Answer</a:t>
            </a:r>
            <a:endParaRPr sz="24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3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Answer-300</a:t>
            </a:r>
            <a:endParaRPr dirty="0"/>
          </a:p>
        </p:txBody>
      </p:sp>
      <p:sp>
        <p:nvSpPr>
          <p:cNvPr id="218" name="Google Shape;218;p3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2400" dirty="0"/>
              <a:t>540 seconds</a:t>
            </a:r>
          </a:p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endParaRPr lang="en-US" sz="2400" dirty="0"/>
          </a:p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2400" dirty="0"/>
              <a:t>1 minute=60 seconds</a:t>
            </a:r>
          </a:p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2400" dirty="0"/>
              <a:t>60x9=540</a:t>
            </a:r>
          </a:p>
        </p:txBody>
      </p:sp>
      <p:sp>
        <p:nvSpPr>
          <p:cNvPr id="219" name="Google Shape;219;p36"/>
          <p:cNvSpPr txBox="1"/>
          <p:nvPr/>
        </p:nvSpPr>
        <p:spPr>
          <a:xfrm>
            <a:off x="3666775" y="3867000"/>
            <a:ext cx="2002200" cy="6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>
                <a:solidFill>
                  <a:schemeClr val="hlink"/>
                </a:solidFill>
                <a:hlinkClick r:id="rId3" action="ppaction://hlinksldjump"/>
              </a:rPr>
              <a:t>Back</a:t>
            </a:r>
            <a:endParaRPr sz="2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3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4-300 points</a:t>
            </a:r>
            <a:endParaRPr/>
          </a:p>
        </p:txBody>
      </p:sp>
      <p:sp>
        <p:nvSpPr>
          <p:cNvPr id="225" name="Google Shape;225;p3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2400" dirty="0"/>
              <a:t>Math class started at 1:30 pm and ended at 2:15 pm. How long did math class last?</a:t>
            </a:r>
          </a:p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endParaRPr lang="en-US" sz="2400" dirty="0"/>
          </a:p>
        </p:txBody>
      </p:sp>
      <p:sp>
        <p:nvSpPr>
          <p:cNvPr id="226" name="Google Shape;226;p37"/>
          <p:cNvSpPr txBox="1"/>
          <p:nvPr/>
        </p:nvSpPr>
        <p:spPr>
          <a:xfrm>
            <a:off x="3541625" y="3841975"/>
            <a:ext cx="222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u="sng">
                <a:solidFill>
                  <a:schemeClr val="accent5"/>
                </a:solidFill>
                <a:hlinkClick r:id="" action="ppaction://hlinkshowjump?jump=nextslide"/>
              </a:rPr>
              <a:t>Answer</a:t>
            </a:r>
            <a:endParaRPr sz="24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1-100 points</a:t>
            </a:r>
            <a:endParaRPr dirty="0"/>
          </a:p>
        </p:txBody>
      </p:sp>
      <p:sp>
        <p:nvSpPr>
          <p:cNvPr id="70" name="Google Shape;70;p15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520600" cy="35511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1800" dirty="0"/>
              <a:t>What time is shown on the clock?</a:t>
            </a:r>
          </a:p>
        </p:txBody>
      </p:sp>
      <p:sp>
        <p:nvSpPr>
          <p:cNvPr id="71" name="Google Shape;71;p15"/>
          <p:cNvSpPr txBox="1"/>
          <p:nvPr/>
        </p:nvSpPr>
        <p:spPr>
          <a:xfrm>
            <a:off x="3383100" y="4243525"/>
            <a:ext cx="2377800" cy="65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>
                <a:solidFill>
                  <a:schemeClr val="hlink"/>
                </a:solidFill>
                <a:hlinkClick r:id="" action="ppaction://hlinkshowjump?jump=nextslide"/>
              </a:rPr>
              <a:t>Answer</a:t>
            </a:r>
            <a:endParaRPr sz="240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D4A252C-EC7B-4193-BFE5-7D6CFFCACC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6951" y="1387216"/>
            <a:ext cx="3301340" cy="2866263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3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Answer-300</a:t>
            </a:r>
            <a:endParaRPr dirty="0"/>
          </a:p>
        </p:txBody>
      </p:sp>
      <p:sp>
        <p:nvSpPr>
          <p:cNvPr id="232" name="Google Shape;232;p3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2400" dirty="0"/>
              <a:t>45 minutes</a:t>
            </a:r>
          </a:p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endParaRPr lang="en-US" sz="2400" dirty="0"/>
          </a:p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2400" dirty="0"/>
              <a:t>1:30-2:00=30 minutes</a:t>
            </a:r>
          </a:p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2400" dirty="0"/>
              <a:t>2:00-2:15=15 minutes</a:t>
            </a:r>
          </a:p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2400" dirty="0"/>
              <a:t>30+15=45 minutes</a:t>
            </a:r>
          </a:p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endParaRPr lang="en-US" sz="2400" dirty="0"/>
          </a:p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endParaRPr lang="en-US" sz="2400" dirty="0"/>
          </a:p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endParaRPr lang="en-US" sz="2400" dirty="0"/>
          </a:p>
        </p:txBody>
      </p:sp>
      <p:sp>
        <p:nvSpPr>
          <p:cNvPr id="233" name="Google Shape;233;p38"/>
          <p:cNvSpPr txBox="1"/>
          <p:nvPr/>
        </p:nvSpPr>
        <p:spPr>
          <a:xfrm>
            <a:off x="3654275" y="4004675"/>
            <a:ext cx="23151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>
                <a:solidFill>
                  <a:schemeClr val="hlink"/>
                </a:solidFill>
                <a:hlinkClick r:id="rId3" action="ppaction://hlinksldjump"/>
              </a:rPr>
              <a:t>Back</a:t>
            </a:r>
            <a:endParaRPr sz="2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3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5-300 points</a:t>
            </a:r>
            <a:endParaRPr dirty="0"/>
          </a:p>
        </p:txBody>
      </p:sp>
      <p:sp>
        <p:nvSpPr>
          <p:cNvPr id="225" name="Google Shape;225;p3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Aft>
                <a:spcPts val="1600"/>
              </a:spcAft>
              <a:buNone/>
            </a:pPr>
            <a:r>
              <a:rPr lang="en-US" sz="2400" dirty="0"/>
              <a:t>The temperature was 16°C when Becky returned home at 6 pm. The temperature was 4°C warmer at 3 pm than it was at 6 pm. It was 3°C warmer at 12 noon than it was at 3 pm. What was the temperature at 12 noon?</a:t>
            </a:r>
          </a:p>
        </p:txBody>
      </p:sp>
      <p:sp>
        <p:nvSpPr>
          <p:cNvPr id="226" name="Google Shape;226;p37"/>
          <p:cNvSpPr txBox="1"/>
          <p:nvPr/>
        </p:nvSpPr>
        <p:spPr>
          <a:xfrm>
            <a:off x="3541625" y="3841975"/>
            <a:ext cx="222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u="sng" dirty="0">
                <a:solidFill>
                  <a:schemeClr val="accent5"/>
                </a:solidFill>
                <a:hlinkClick r:id="rId3" action="ppaction://hlinksldjump"/>
              </a:rPr>
              <a:t>Answer</a:t>
            </a:r>
            <a:endParaRPr sz="24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763651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3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Answer-300</a:t>
            </a:r>
            <a:endParaRPr dirty="0"/>
          </a:p>
        </p:txBody>
      </p:sp>
      <p:sp>
        <p:nvSpPr>
          <p:cNvPr id="232" name="Google Shape;232;p3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Aft>
                <a:spcPts val="1600"/>
              </a:spcAft>
              <a:buNone/>
            </a:pPr>
            <a:r>
              <a:rPr lang="en-US" sz="2400" dirty="0"/>
              <a:t>23°C</a:t>
            </a:r>
          </a:p>
          <a:p>
            <a:pPr marL="0" lvl="0" indent="0" algn="ctr">
              <a:spcAft>
                <a:spcPts val="1600"/>
              </a:spcAft>
              <a:buNone/>
            </a:pPr>
            <a:r>
              <a:rPr lang="en-US" sz="2400" dirty="0"/>
              <a:t>6 pm-16 °C </a:t>
            </a:r>
          </a:p>
          <a:p>
            <a:pPr marL="0" lvl="0" indent="0" algn="ctr">
              <a:spcAft>
                <a:spcPts val="1600"/>
              </a:spcAft>
              <a:buNone/>
            </a:pPr>
            <a:r>
              <a:rPr lang="en-US" sz="2400" dirty="0"/>
              <a:t>3 pm-4 °C warmer so 16+4=20 °C </a:t>
            </a:r>
          </a:p>
          <a:p>
            <a:pPr marL="0" lvl="0" indent="0" algn="ctr">
              <a:spcAft>
                <a:spcPts val="1600"/>
              </a:spcAft>
              <a:buNone/>
            </a:pPr>
            <a:r>
              <a:rPr lang="en-US" sz="2400" dirty="0"/>
              <a:t>12 noon-3 °C warmer so 20+3=23 °C </a:t>
            </a:r>
          </a:p>
          <a:p>
            <a:pPr marL="0" lvl="0" indent="0" algn="ctr">
              <a:spcAft>
                <a:spcPts val="1600"/>
              </a:spcAft>
              <a:buNone/>
            </a:pPr>
            <a:endParaRPr lang="en-US" sz="2400" dirty="0"/>
          </a:p>
          <a:p>
            <a:pPr marL="0" lvl="0" indent="0" algn="ctr">
              <a:spcAft>
                <a:spcPts val="1600"/>
              </a:spcAft>
              <a:buNone/>
            </a:pPr>
            <a:endParaRPr lang="en-US" sz="2400" dirty="0"/>
          </a:p>
          <a:p>
            <a:pPr marL="0" lvl="0" indent="0" algn="ctr">
              <a:spcAft>
                <a:spcPts val="1600"/>
              </a:spcAft>
              <a:buNone/>
            </a:pPr>
            <a:r>
              <a:rPr lang="en-US" sz="2400" dirty="0"/>
              <a:t> </a:t>
            </a:r>
          </a:p>
          <a:p>
            <a:pPr marL="0" lvl="0" indent="0" algn="ctr">
              <a:spcAft>
                <a:spcPts val="1600"/>
              </a:spcAft>
              <a:buNone/>
            </a:pPr>
            <a:endParaRPr lang="en-US" sz="2400" dirty="0"/>
          </a:p>
        </p:txBody>
      </p:sp>
      <p:sp>
        <p:nvSpPr>
          <p:cNvPr id="233" name="Google Shape;233;p38"/>
          <p:cNvSpPr txBox="1"/>
          <p:nvPr/>
        </p:nvSpPr>
        <p:spPr>
          <a:xfrm>
            <a:off x="3654275" y="4004675"/>
            <a:ext cx="23151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>
                <a:solidFill>
                  <a:schemeClr val="hlink"/>
                </a:solidFill>
                <a:hlinkClick r:id="rId3" action="ppaction://hlinksldjump"/>
              </a:rPr>
              <a:t>Back</a:t>
            </a:r>
            <a:endParaRPr sz="2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4953119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3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1-400 points</a:t>
            </a:r>
            <a:endParaRPr/>
          </a:p>
        </p:txBody>
      </p:sp>
      <p:sp>
        <p:nvSpPr>
          <p:cNvPr id="239" name="Google Shape;239;p3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2400" dirty="0"/>
              <a:t>What time is shown on the clock below?</a:t>
            </a:r>
          </a:p>
        </p:txBody>
      </p:sp>
      <p:sp>
        <p:nvSpPr>
          <p:cNvPr id="240" name="Google Shape;240;p39"/>
          <p:cNvSpPr txBox="1"/>
          <p:nvPr/>
        </p:nvSpPr>
        <p:spPr>
          <a:xfrm>
            <a:off x="3441525" y="4237721"/>
            <a:ext cx="2390400" cy="55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u="sng" dirty="0">
                <a:solidFill>
                  <a:schemeClr val="accent5"/>
                </a:solidFill>
                <a:hlinkClick r:id="" action="ppaction://hlinkshowjump?jump=nextslide"/>
              </a:rPr>
              <a:t>Answer</a:t>
            </a:r>
            <a:endParaRPr sz="24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B1B325D-741E-4F79-A414-C784E89A4F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5976" y="1674421"/>
            <a:ext cx="2894521" cy="25633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4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Answer-400</a:t>
            </a:r>
            <a:endParaRPr dirty="0"/>
          </a:p>
        </p:txBody>
      </p:sp>
      <p:sp>
        <p:nvSpPr>
          <p:cNvPr id="246" name="Google Shape;246;p4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endParaRPr lang="en-US" sz="2400" dirty="0"/>
          </a:p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3200" dirty="0"/>
              <a:t>11:50</a:t>
            </a:r>
          </a:p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endParaRPr lang="en-US" sz="2400" dirty="0"/>
          </a:p>
        </p:txBody>
      </p:sp>
      <p:sp>
        <p:nvSpPr>
          <p:cNvPr id="247" name="Google Shape;247;p40"/>
          <p:cNvSpPr txBox="1"/>
          <p:nvPr/>
        </p:nvSpPr>
        <p:spPr>
          <a:xfrm>
            <a:off x="3391450" y="4017175"/>
            <a:ext cx="2265000" cy="50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>
                <a:solidFill>
                  <a:schemeClr val="hlink"/>
                </a:solidFill>
                <a:hlinkClick r:id="rId3" action="ppaction://hlinksldjump"/>
              </a:rPr>
              <a:t>Back</a:t>
            </a:r>
            <a:endParaRPr sz="2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2F3ED75-D5EC-44F0-86D9-FE84ED08BB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5290" y="1402875"/>
            <a:ext cx="2894521" cy="25633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4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2-400 points</a:t>
            </a:r>
            <a:endParaRPr/>
          </a:p>
        </p:txBody>
      </p:sp>
      <p:sp>
        <p:nvSpPr>
          <p:cNvPr id="253" name="Google Shape;253;p4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2400" dirty="0"/>
              <a:t>Using quarter to, quarter after, or half past, write the time shown on the clock below.</a:t>
            </a:r>
          </a:p>
        </p:txBody>
      </p:sp>
      <p:sp>
        <p:nvSpPr>
          <p:cNvPr id="254" name="Google Shape;254;p41"/>
          <p:cNvSpPr txBox="1"/>
          <p:nvPr/>
        </p:nvSpPr>
        <p:spPr>
          <a:xfrm>
            <a:off x="3641100" y="4257131"/>
            <a:ext cx="2152500" cy="5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u="sng" dirty="0">
                <a:solidFill>
                  <a:schemeClr val="accent5"/>
                </a:solidFill>
                <a:hlinkClick r:id="" action="ppaction://hlinkshowjump?jump=nextslide"/>
              </a:rPr>
              <a:t>Answer</a:t>
            </a:r>
            <a:endParaRPr sz="24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05691C9-5F74-4C97-BB51-20BCA780CD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4091" y="2052636"/>
            <a:ext cx="2386517" cy="2204495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4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Answer-400</a:t>
            </a:r>
            <a:endParaRPr dirty="0"/>
          </a:p>
        </p:txBody>
      </p:sp>
      <p:sp>
        <p:nvSpPr>
          <p:cNvPr id="260" name="Google Shape;260;p4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endParaRPr lang="en-US" sz="2400" dirty="0"/>
          </a:p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endParaRPr lang="en-US" sz="2400" dirty="0"/>
          </a:p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2400" dirty="0"/>
              <a:t>Quarter to 11</a:t>
            </a:r>
          </a:p>
        </p:txBody>
      </p:sp>
      <p:sp>
        <p:nvSpPr>
          <p:cNvPr id="261" name="Google Shape;261;p42"/>
          <p:cNvSpPr txBox="1"/>
          <p:nvPr/>
        </p:nvSpPr>
        <p:spPr>
          <a:xfrm>
            <a:off x="3466550" y="3867000"/>
            <a:ext cx="22902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>
                <a:solidFill>
                  <a:schemeClr val="hlink"/>
                </a:solidFill>
                <a:hlinkClick r:id="rId3" action="ppaction://hlinksldjump"/>
              </a:rPr>
              <a:t>Back</a:t>
            </a:r>
            <a:endParaRPr sz="2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9596F3D-6DCD-4517-8CF9-371DAB759D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5867" y="1662505"/>
            <a:ext cx="2386517" cy="2204495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4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3-400 points</a:t>
            </a:r>
            <a:endParaRPr/>
          </a:p>
        </p:txBody>
      </p:sp>
      <p:sp>
        <p:nvSpPr>
          <p:cNvPr id="267" name="Google Shape;267;p4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ctr">
              <a:spcAft>
                <a:spcPts val="1600"/>
              </a:spcAft>
              <a:buNone/>
            </a:pPr>
            <a:r>
              <a:rPr lang="en-US" sz="2400" dirty="0"/>
              <a:t>How many hours are in 4 days?</a:t>
            </a:r>
          </a:p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endParaRPr lang="en-US" sz="2400" dirty="0"/>
          </a:p>
        </p:txBody>
      </p:sp>
      <p:sp>
        <p:nvSpPr>
          <p:cNvPr id="268" name="Google Shape;268;p43"/>
          <p:cNvSpPr txBox="1"/>
          <p:nvPr/>
        </p:nvSpPr>
        <p:spPr>
          <a:xfrm>
            <a:off x="3441525" y="3979650"/>
            <a:ext cx="23403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u="sng">
                <a:solidFill>
                  <a:schemeClr val="accent5"/>
                </a:solidFill>
                <a:hlinkClick r:id="" action="ppaction://hlinkshowjump?jump=nextslide"/>
              </a:rPr>
              <a:t>Answer</a:t>
            </a:r>
            <a:endParaRPr sz="24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4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Answer-400</a:t>
            </a:r>
            <a:endParaRPr dirty="0"/>
          </a:p>
        </p:txBody>
      </p:sp>
      <p:sp>
        <p:nvSpPr>
          <p:cNvPr id="274" name="Google Shape;274;p4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2800" dirty="0"/>
              <a:t>96 hours</a:t>
            </a:r>
          </a:p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2800" dirty="0"/>
              <a:t>1 day=24 hours</a:t>
            </a:r>
          </a:p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2800" dirty="0"/>
              <a:t>24+24+24+24=96 hours</a:t>
            </a:r>
          </a:p>
        </p:txBody>
      </p:sp>
      <p:sp>
        <p:nvSpPr>
          <p:cNvPr id="275" name="Google Shape;275;p44"/>
          <p:cNvSpPr txBox="1"/>
          <p:nvPr/>
        </p:nvSpPr>
        <p:spPr>
          <a:xfrm>
            <a:off x="3504100" y="3904550"/>
            <a:ext cx="2352600" cy="5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>
                <a:solidFill>
                  <a:schemeClr val="hlink"/>
                </a:solidFill>
                <a:hlinkClick r:id="rId3" action="ppaction://hlinksldjump"/>
              </a:rPr>
              <a:t>Back</a:t>
            </a:r>
            <a:endParaRPr sz="2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4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4-400 points</a:t>
            </a:r>
            <a:endParaRPr/>
          </a:p>
        </p:txBody>
      </p:sp>
      <p:sp>
        <p:nvSpPr>
          <p:cNvPr id="281" name="Google Shape;281;p4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2400" dirty="0"/>
              <a:t>The movie started at 6:45 pm and ended at 8:20 pm. How long did the movie last?</a:t>
            </a:r>
          </a:p>
        </p:txBody>
      </p:sp>
      <p:sp>
        <p:nvSpPr>
          <p:cNvPr id="282" name="Google Shape;282;p45"/>
          <p:cNvSpPr txBox="1"/>
          <p:nvPr/>
        </p:nvSpPr>
        <p:spPr>
          <a:xfrm>
            <a:off x="3278825" y="3754375"/>
            <a:ext cx="2365200" cy="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u="sng">
                <a:solidFill>
                  <a:schemeClr val="accent5"/>
                </a:solidFill>
                <a:hlinkClick r:id="" action="ppaction://hlinkshowjump?jump=nextslide"/>
              </a:rPr>
              <a:t>Answer</a:t>
            </a:r>
            <a:endParaRPr sz="24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Answer-100</a:t>
            </a:r>
            <a:endParaRPr dirty="0"/>
          </a:p>
        </p:txBody>
      </p:sp>
      <p:sp>
        <p:nvSpPr>
          <p:cNvPr id="77" name="Google Shape;77;p1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lang="en-US" dirty="0"/>
          </a:p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4400" dirty="0"/>
              <a:t>11:39</a:t>
            </a:r>
          </a:p>
        </p:txBody>
      </p:sp>
      <p:sp>
        <p:nvSpPr>
          <p:cNvPr id="78" name="Google Shape;78;p16"/>
          <p:cNvSpPr txBox="1"/>
          <p:nvPr/>
        </p:nvSpPr>
        <p:spPr>
          <a:xfrm>
            <a:off x="3504100" y="3904550"/>
            <a:ext cx="2115000" cy="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>
                <a:solidFill>
                  <a:schemeClr val="hlink"/>
                </a:solidFill>
                <a:hlinkClick r:id="rId3" action="ppaction://hlinksldjump"/>
              </a:rPr>
              <a:t>Back</a:t>
            </a:r>
            <a:endParaRPr sz="24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3B97E75-D63D-4F4D-A07E-A4BD29C32A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4484" y="1263776"/>
            <a:ext cx="2839616" cy="2615947"/>
          </a:xfrm>
          <a:prstGeom prst="rect">
            <a:avLst/>
          </a:prstGeom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4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Answer-400</a:t>
            </a:r>
            <a:endParaRPr dirty="0"/>
          </a:p>
        </p:txBody>
      </p:sp>
      <p:sp>
        <p:nvSpPr>
          <p:cNvPr id="288" name="Google Shape;288;p4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2400" dirty="0"/>
              <a:t>1 hour and 35 minutes</a:t>
            </a:r>
          </a:p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2400" dirty="0"/>
              <a:t>6:45-7:45= 1 hour</a:t>
            </a:r>
          </a:p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2400" dirty="0"/>
              <a:t>7:45-8:00=15 minutes</a:t>
            </a:r>
          </a:p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2400" dirty="0"/>
              <a:t>8:00-8:20 = 20 minutes</a:t>
            </a:r>
          </a:p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2400" dirty="0"/>
              <a:t>15+20=35 minutes</a:t>
            </a:r>
          </a:p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endParaRPr lang="en-US" sz="2400" dirty="0"/>
          </a:p>
        </p:txBody>
      </p:sp>
      <p:sp>
        <p:nvSpPr>
          <p:cNvPr id="289" name="Google Shape;289;p46"/>
          <p:cNvSpPr txBox="1"/>
          <p:nvPr/>
        </p:nvSpPr>
        <p:spPr>
          <a:xfrm>
            <a:off x="3370650" y="3843175"/>
            <a:ext cx="2402700" cy="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>
                <a:solidFill>
                  <a:schemeClr val="hlink"/>
                </a:solidFill>
                <a:hlinkClick r:id="rId3" action="ppaction://hlinksldjump"/>
              </a:rPr>
              <a:t>Back</a:t>
            </a:r>
            <a:endParaRPr sz="2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4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5-400 points</a:t>
            </a:r>
            <a:endParaRPr dirty="0"/>
          </a:p>
        </p:txBody>
      </p:sp>
      <p:sp>
        <p:nvSpPr>
          <p:cNvPr id="281" name="Google Shape;281;p4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Aft>
                <a:spcPts val="1600"/>
              </a:spcAft>
              <a:buNone/>
            </a:pPr>
            <a:r>
              <a:rPr lang="en-US" sz="2400" dirty="0"/>
              <a:t>Elliot finished studying at 4:45 pm. He spent 30 minutes reading a science chapter. He spent 45 minutes on his math homework. In between reading and math, Elliot took a 20-minute break. At what time did Elliot begin studying?</a:t>
            </a:r>
          </a:p>
        </p:txBody>
      </p:sp>
      <p:sp>
        <p:nvSpPr>
          <p:cNvPr id="282" name="Google Shape;282;p45"/>
          <p:cNvSpPr txBox="1"/>
          <p:nvPr/>
        </p:nvSpPr>
        <p:spPr>
          <a:xfrm>
            <a:off x="3278825" y="3754375"/>
            <a:ext cx="2365200" cy="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u="sng" dirty="0">
                <a:solidFill>
                  <a:schemeClr val="accent5"/>
                </a:solidFill>
                <a:hlinkClick r:id="rId3" action="ppaction://hlinksldjump"/>
              </a:rPr>
              <a:t>Answer</a:t>
            </a:r>
            <a:endParaRPr sz="24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1287233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4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Answer-400</a:t>
            </a:r>
            <a:endParaRPr dirty="0"/>
          </a:p>
        </p:txBody>
      </p:sp>
      <p:sp>
        <p:nvSpPr>
          <p:cNvPr id="288" name="Google Shape;288;p4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2400" dirty="0"/>
              <a:t>3:10 pm</a:t>
            </a:r>
          </a:p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2400" dirty="0"/>
              <a:t>4:45-45 minutes=4:00</a:t>
            </a:r>
          </a:p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2400" dirty="0"/>
              <a:t>4:00-30 min=3:30</a:t>
            </a:r>
          </a:p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2400" dirty="0"/>
              <a:t>3:30-20 min=3:10</a:t>
            </a:r>
          </a:p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endParaRPr lang="en-US" sz="2400" dirty="0"/>
          </a:p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endParaRPr lang="en-US" sz="2400" dirty="0"/>
          </a:p>
        </p:txBody>
      </p:sp>
      <p:sp>
        <p:nvSpPr>
          <p:cNvPr id="289" name="Google Shape;289;p46"/>
          <p:cNvSpPr txBox="1"/>
          <p:nvPr/>
        </p:nvSpPr>
        <p:spPr>
          <a:xfrm>
            <a:off x="3403975" y="3679300"/>
            <a:ext cx="2402700" cy="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>
                <a:solidFill>
                  <a:schemeClr val="hlink"/>
                </a:solidFill>
                <a:hlinkClick r:id="rId3" action="ppaction://hlinksldjump"/>
              </a:rPr>
              <a:t>Back</a:t>
            </a:r>
            <a:endParaRPr sz="2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4027971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4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1-500 points</a:t>
            </a:r>
            <a:endParaRPr dirty="0"/>
          </a:p>
        </p:txBody>
      </p:sp>
      <p:sp>
        <p:nvSpPr>
          <p:cNvPr id="281" name="Google Shape;281;p4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2400" dirty="0"/>
              <a:t>What time is shown on the clock below?</a:t>
            </a:r>
          </a:p>
        </p:txBody>
      </p:sp>
      <p:sp>
        <p:nvSpPr>
          <p:cNvPr id="282" name="Google Shape;282;p45"/>
          <p:cNvSpPr txBox="1"/>
          <p:nvPr/>
        </p:nvSpPr>
        <p:spPr>
          <a:xfrm>
            <a:off x="3252451" y="4203810"/>
            <a:ext cx="2365200" cy="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u="sng" dirty="0">
                <a:solidFill>
                  <a:schemeClr val="accent5"/>
                </a:solidFill>
                <a:hlinkClick r:id="rId3" action="ppaction://hlinksldjump"/>
              </a:rPr>
              <a:t>Answer</a:t>
            </a:r>
            <a:endParaRPr sz="24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64BA5A9-37B6-41CB-BE5E-3AFD2D592C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9574" y="1641700"/>
            <a:ext cx="2772730" cy="2680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0033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4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Answer-500</a:t>
            </a:r>
            <a:endParaRPr dirty="0"/>
          </a:p>
        </p:txBody>
      </p:sp>
      <p:sp>
        <p:nvSpPr>
          <p:cNvPr id="288" name="Google Shape;288;p4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endParaRPr lang="en-US" sz="3600" dirty="0"/>
          </a:p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3600" dirty="0"/>
              <a:t>2:43</a:t>
            </a:r>
          </a:p>
        </p:txBody>
      </p:sp>
      <p:sp>
        <p:nvSpPr>
          <p:cNvPr id="289" name="Google Shape;289;p46"/>
          <p:cNvSpPr txBox="1"/>
          <p:nvPr/>
        </p:nvSpPr>
        <p:spPr>
          <a:xfrm>
            <a:off x="3403975" y="3679300"/>
            <a:ext cx="2402700" cy="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>
                <a:solidFill>
                  <a:schemeClr val="hlink"/>
                </a:solidFill>
                <a:hlinkClick r:id="rId3" action="ppaction://hlinksldjump"/>
              </a:rPr>
              <a:t>Back</a:t>
            </a:r>
            <a:endParaRPr sz="2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91F50AA-6ABD-45F0-8DAD-16E319DD6E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0753" y="1361232"/>
            <a:ext cx="2772730" cy="2680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37506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4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2-500 points</a:t>
            </a:r>
            <a:endParaRPr dirty="0"/>
          </a:p>
        </p:txBody>
      </p:sp>
      <p:sp>
        <p:nvSpPr>
          <p:cNvPr id="281" name="Google Shape;281;p4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1800" dirty="0"/>
              <a:t>Using quarter to, quarter after, or half past, write the time shown on the clock below.</a:t>
            </a:r>
          </a:p>
        </p:txBody>
      </p:sp>
      <p:sp>
        <p:nvSpPr>
          <p:cNvPr id="282" name="Google Shape;282;p45"/>
          <p:cNvSpPr txBox="1"/>
          <p:nvPr/>
        </p:nvSpPr>
        <p:spPr>
          <a:xfrm>
            <a:off x="3306937" y="4232771"/>
            <a:ext cx="2365200" cy="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u="sng" dirty="0">
                <a:solidFill>
                  <a:schemeClr val="accent5"/>
                </a:solidFill>
                <a:hlinkClick r:id="rId3" action="ppaction://hlinksldjump"/>
              </a:rPr>
              <a:t>Answer</a:t>
            </a:r>
            <a:endParaRPr sz="24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99F59CE-248A-4746-9C0E-A21B637638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54644" y="1843862"/>
            <a:ext cx="2669786" cy="251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57100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4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Answer-500</a:t>
            </a:r>
            <a:endParaRPr dirty="0"/>
          </a:p>
        </p:txBody>
      </p:sp>
      <p:sp>
        <p:nvSpPr>
          <p:cNvPr id="288" name="Google Shape;288;p4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endParaRPr lang="en-US" sz="2400" dirty="0"/>
          </a:p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2400" dirty="0"/>
              <a:t>Quarter to 4</a:t>
            </a:r>
          </a:p>
        </p:txBody>
      </p:sp>
      <p:sp>
        <p:nvSpPr>
          <p:cNvPr id="289" name="Google Shape;289;p46"/>
          <p:cNvSpPr txBox="1"/>
          <p:nvPr/>
        </p:nvSpPr>
        <p:spPr>
          <a:xfrm>
            <a:off x="3403975" y="3679300"/>
            <a:ext cx="2402700" cy="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>
                <a:solidFill>
                  <a:schemeClr val="hlink"/>
                </a:solidFill>
                <a:hlinkClick r:id="rId3" action="ppaction://hlinksldjump"/>
              </a:rPr>
              <a:t>Back</a:t>
            </a:r>
            <a:endParaRPr sz="2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0D2B202-9749-4AD1-9B95-53596290E7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7075" y="1471487"/>
            <a:ext cx="2669786" cy="251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17988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4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3-500 points</a:t>
            </a:r>
            <a:endParaRPr dirty="0"/>
          </a:p>
        </p:txBody>
      </p:sp>
      <p:sp>
        <p:nvSpPr>
          <p:cNvPr id="281" name="Google Shape;281;p4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Aft>
                <a:spcPts val="1600"/>
              </a:spcAft>
              <a:buNone/>
            </a:pPr>
            <a:r>
              <a:rPr lang="en-US" sz="2400" dirty="0"/>
              <a:t>How many days are in 2 weeks and 5 days?</a:t>
            </a:r>
          </a:p>
        </p:txBody>
      </p:sp>
      <p:sp>
        <p:nvSpPr>
          <p:cNvPr id="282" name="Google Shape;282;p45"/>
          <p:cNvSpPr txBox="1"/>
          <p:nvPr/>
        </p:nvSpPr>
        <p:spPr>
          <a:xfrm>
            <a:off x="3278825" y="3754375"/>
            <a:ext cx="2365200" cy="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u="sng" dirty="0">
                <a:solidFill>
                  <a:schemeClr val="accent5"/>
                </a:solidFill>
                <a:hlinkClick r:id="rId3" action="ppaction://hlinksldjump"/>
              </a:rPr>
              <a:t>Answer</a:t>
            </a:r>
            <a:endParaRPr sz="24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0587158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4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Answer-500</a:t>
            </a:r>
            <a:endParaRPr dirty="0"/>
          </a:p>
        </p:txBody>
      </p:sp>
      <p:sp>
        <p:nvSpPr>
          <p:cNvPr id="288" name="Google Shape;288;p4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2400" dirty="0"/>
              <a:t>19 days</a:t>
            </a:r>
          </a:p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endParaRPr lang="en-US" sz="2400" dirty="0"/>
          </a:p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2400" dirty="0"/>
              <a:t>1 week=7 days</a:t>
            </a:r>
          </a:p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2400" dirty="0"/>
              <a:t>7x2=14 days</a:t>
            </a:r>
          </a:p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2400" dirty="0"/>
              <a:t>14+5=19 days</a:t>
            </a:r>
          </a:p>
        </p:txBody>
      </p:sp>
      <p:sp>
        <p:nvSpPr>
          <p:cNvPr id="289" name="Google Shape;289;p46"/>
          <p:cNvSpPr txBox="1"/>
          <p:nvPr/>
        </p:nvSpPr>
        <p:spPr>
          <a:xfrm>
            <a:off x="3370650" y="3991025"/>
            <a:ext cx="2402700" cy="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>
                <a:solidFill>
                  <a:schemeClr val="hlink"/>
                </a:solidFill>
                <a:hlinkClick r:id="rId3" action="ppaction://hlinksldjump"/>
              </a:rPr>
              <a:t>Back</a:t>
            </a:r>
            <a:endParaRPr sz="2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2992738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4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4-500 points</a:t>
            </a:r>
            <a:endParaRPr dirty="0"/>
          </a:p>
        </p:txBody>
      </p:sp>
      <p:sp>
        <p:nvSpPr>
          <p:cNvPr id="281" name="Google Shape;281;p4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ctr">
              <a:spcAft>
                <a:spcPts val="1600"/>
              </a:spcAft>
              <a:buNone/>
            </a:pPr>
            <a:r>
              <a:rPr lang="en-US" sz="2400" dirty="0"/>
              <a:t>The game started at 5:30 pm and ended at 10:05 pm. How long did the game last?</a:t>
            </a:r>
          </a:p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endParaRPr lang="en-US" sz="2400" dirty="0"/>
          </a:p>
        </p:txBody>
      </p:sp>
      <p:sp>
        <p:nvSpPr>
          <p:cNvPr id="282" name="Google Shape;282;p45"/>
          <p:cNvSpPr txBox="1"/>
          <p:nvPr/>
        </p:nvSpPr>
        <p:spPr>
          <a:xfrm>
            <a:off x="3278825" y="3754375"/>
            <a:ext cx="2365200" cy="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u="sng" dirty="0">
                <a:solidFill>
                  <a:schemeClr val="accent5"/>
                </a:solidFill>
                <a:hlinkClick r:id="rId3" action="ppaction://hlinksldjump"/>
              </a:rPr>
              <a:t>Answer</a:t>
            </a:r>
            <a:endParaRPr sz="24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7098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2-100 points</a:t>
            </a:r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1800" dirty="0"/>
              <a:t>Using quarter to, quarter after, or half past, write the time shown on the clock below.</a:t>
            </a:r>
          </a:p>
        </p:txBody>
      </p:sp>
      <p:sp>
        <p:nvSpPr>
          <p:cNvPr id="85" name="Google Shape;85;p17"/>
          <p:cNvSpPr txBox="1"/>
          <p:nvPr/>
        </p:nvSpPr>
        <p:spPr>
          <a:xfrm>
            <a:off x="3370650" y="4166893"/>
            <a:ext cx="2402700" cy="68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u="sng" dirty="0">
                <a:solidFill>
                  <a:schemeClr val="accent5"/>
                </a:solidFill>
                <a:hlinkClick r:id="" action="ppaction://hlinkshowjump?jump=nextslide"/>
              </a:rPr>
              <a:t>Answer</a:t>
            </a:r>
            <a:endParaRPr sz="24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23E8F9E-FEB3-4251-AC7F-C36AA77860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3440" y="1779989"/>
            <a:ext cx="2657120" cy="2386904"/>
          </a:xfrm>
          <a:prstGeom prst="rect">
            <a:avLst/>
          </a:prstGeom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4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Answer-500</a:t>
            </a:r>
            <a:endParaRPr dirty="0"/>
          </a:p>
        </p:txBody>
      </p:sp>
      <p:sp>
        <p:nvSpPr>
          <p:cNvPr id="288" name="Google Shape;288;p4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2400" dirty="0"/>
              <a:t>4 hours and 35 minutes</a:t>
            </a:r>
          </a:p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endParaRPr lang="en-US" sz="2400" dirty="0"/>
          </a:p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endParaRPr lang="en-US" sz="2400" dirty="0"/>
          </a:p>
        </p:txBody>
      </p:sp>
      <p:sp>
        <p:nvSpPr>
          <p:cNvPr id="289" name="Google Shape;289;p46"/>
          <p:cNvSpPr txBox="1"/>
          <p:nvPr/>
        </p:nvSpPr>
        <p:spPr>
          <a:xfrm>
            <a:off x="3403975" y="4334494"/>
            <a:ext cx="2402700" cy="670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 dirty="0">
                <a:solidFill>
                  <a:schemeClr val="hlink"/>
                </a:solidFill>
                <a:hlinkClick r:id="rId3" action="ppaction://hlinksldjump"/>
              </a:rPr>
              <a:t>Back</a:t>
            </a:r>
            <a:endParaRPr sz="24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2BB2CBB-1A4D-4454-AA33-0AB8278D6D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0536847"/>
              </p:ext>
            </p:extLst>
          </p:nvPr>
        </p:nvGraphicFramePr>
        <p:xfrm>
          <a:off x="1557325" y="1751033"/>
          <a:ext cx="6096000" cy="2672080"/>
        </p:xfrm>
        <a:graphic>
          <a:graphicData uri="http://schemas.openxmlformats.org/drawingml/2006/table">
            <a:tbl>
              <a:tblPr firstRow="1" bandRow="1">
                <a:tableStyleId>{E3AC52A3-8766-46CE-8ADF-6AACD120313E}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4251406838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002386149"/>
                    </a:ext>
                  </a:extLst>
                </a:gridCol>
              </a:tblGrid>
              <a:tr h="2239992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5:30-6:30=1 hour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6:30-7:30=2 hours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7:30-8:30-3 hours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8:30-9:30=4 hours</a:t>
                      </a:r>
                    </a:p>
                    <a:p>
                      <a:endParaRPr lang="en-US" sz="2000" dirty="0"/>
                    </a:p>
                  </a:txBody>
                  <a:tcPr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9:30-10:00=30 minutes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10:00-10:05=5 minutes</a:t>
                      </a:r>
                    </a:p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30+5=35 minutes</a:t>
                      </a:r>
                    </a:p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539254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862064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4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5-500 points</a:t>
            </a:r>
            <a:endParaRPr dirty="0"/>
          </a:p>
        </p:txBody>
      </p:sp>
      <p:sp>
        <p:nvSpPr>
          <p:cNvPr id="281" name="Google Shape;281;p4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Aft>
                <a:spcPts val="1600"/>
              </a:spcAft>
              <a:buNone/>
            </a:pPr>
            <a:r>
              <a:rPr lang="en-US" sz="2000" dirty="0"/>
              <a:t>At 12 noon, Leslie recorded the temperature as 56°F. The temperature had increased by 8°F from 10 am. The temperature at 8 am was 2°F warmer than it was at 10 am. What was the temperature at 8 am?</a:t>
            </a:r>
          </a:p>
        </p:txBody>
      </p:sp>
      <p:sp>
        <p:nvSpPr>
          <p:cNvPr id="282" name="Google Shape;282;p45"/>
          <p:cNvSpPr txBox="1"/>
          <p:nvPr/>
        </p:nvSpPr>
        <p:spPr>
          <a:xfrm>
            <a:off x="3278825" y="3754375"/>
            <a:ext cx="2365200" cy="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u="sng" dirty="0">
                <a:solidFill>
                  <a:schemeClr val="accent5"/>
                </a:solidFill>
                <a:hlinkClick r:id="rId3" action="ppaction://hlinksldjump"/>
              </a:rPr>
              <a:t>Answer</a:t>
            </a:r>
            <a:endParaRPr sz="24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5991274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4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Answer-500</a:t>
            </a:r>
            <a:endParaRPr dirty="0"/>
          </a:p>
        </p:txBody>
      </p:sp>
      <p:sp>
        <p:nvSpPr>
          <p:cNvPr id="288" name="Google Shape;288;p4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Aft>
                <a:spcPts val="1600"/>
              </a:spcAft>
              <a:buNone/>
            </a:pPr>
            <a:r>
              <a:rPr lang="en-US" sz="2400" dirty="0"/>
              <a:t>50°F</a:t>
            </a:r>
          </a:p>
          <a:p>
            <a:pPr marL="0" lvl="0" indent="0" algn="ctr">
              <a:spcAft>
                <a:spcPts val="1600"/>
              </a:spcAft>
              <a:buNone/>
            </a:pPr>
            <a:r>
              <a:rPr lang="en-US" sz="2000" dirty="0"/>
              <a:t>12 noon=56°F</a:t>
            </a:r>
          </a:p>
          <a:p>
            <a:pPr marL="0" lvl="0" indent="0" algn="ctr">
              <a:spcAft>
                <a:spcPts val="1600"/>
              </a:spcAft>
              <a:buNone/>
            </a:pPr>
            <a:r>
              <a:rPr lang="en-US" sz="2000" dirty="0"/>
              <a:t>10am-increased by 8°F so 56-8=48°F</a:t>
            </a:r>
          </a:p>
          <a:p>
            <a:pPr marL="0" lvl="0" indent="0" algn="ctr">
              <a:spcAft>
                <a:spcPts val="1600"/>
              </a:spcAft>
              <a:buNone/>
            </a:pPr>
            <a:r>
              <a:rPr lang="en-US" sz="2000" dirty="0"/>
              <a:t>8am-2 °F warmer than at 10am so 48+2=50°F</a:t>
            </a:r>
          </a:p>
          <a:p>
            <a:pPr marL="0" lvl="0" indent="0" algn="ctr">
              <a:spcAft>
                <a:spcPts val="1600"/>
              </a:spcAft>
              <a:buNone/>
            </a:pPr>
            <a:endParaRPr lang="en-US" sz="2400" dirty="0"/>
          </a:p>
        </p:txBody>
      </p:sp>
      <p:sp>
        <p:nvSpPr>
          <p:cNvPr id="289" name="Google Shape;289;p46"/>
          <p:cNvSpPr txBox="1"/>
          <p:nvPr/>
        </p:nvSpPr>
        <p:spPr>
          <a:xfrm>
            <a:off x="3403975" y="3679300"/>
            <a:ext cx="2402700" cy="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 dirty="0">
                <a:solidFill>
                  <a:schemeClr val="hlink"/>
                </a:solidFill>
                <a:hlinkClick r:id="rId3" action="ppaction://hlinksldjump"/>
              </a:rPr>
              <a:t>Back</a:t>
            </a:r>
            <a:endParaRPr sz="24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08005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Answer-100</a:t>
            </a:r>
            <a:endParaRPr dirty="0"/>
          </a:p>
        </p:txBody>
      </p:sp>
      <p:sp>
        <p:nvSpPr>
          <p:cNvPr id="91" name="Google Shape;91;p1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Quarter after 7</a:t>
            </a: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/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92" name="Google Shape;92;p18"/>
          <p:cNvSpPr txBox="1"/>
          <p:nvPr/>
        </p:nvSpPr>
        <p:spPr>
          <a:xfrm>
            <a:off x="3391450" y="3804450"/>
            <a:ext cx="2139900" cy="7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>
                <a:solidFill>
                  <a:schemeClr val="hlink"/>
                </a:solidFill>
                <a:hlinkClick r:id="rId3" action="ppaction://hlinksldjump"/>
              </a:rPr>
              <a:t>Back</a:t>
            </a:r>
            <a:endParaRPr sz="2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CDBF335-4CA2-48F4-84F3-A3077D7C11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4006" y="1667223"/>
            <a:ext cx="2657120" cy="238690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3-100 points</a:t>
            </a:r>
            <a:endParaRPr/>
          </a:p>
        </p:txBody>
      </p:sp>
      <p:sp>
        <p:nvSpPr>
          <p:cNvPr id="98" name="Google Shape;98;p1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2400" dirty="0"/>
              <a:t>How many minutes are in 4 hours?</a:t>
            </a:r>
          </a:p>
        </p:txBody>
      </p:sp>
      <p:sp>
        <p:nvSpPr>
          <p:cNvPr id="99" name="Google Shape;99;p19"/>
          <p:cNvSpPr txBox="1"/>
          <p:nvPr/>
        </p:nvSpPr>
        <p:spPr>
          <a:xfrm>
            <a:off x="3629225" y="3917075"/>
            <a:ext cx="2215200" cy="62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u="sng">
                <a:solidFill>
                  <a:schemeClr val="accent5"/>
                </a:solidFill>
                <a:hlinkClick r:id="" action="ppaction://hlinkshowjump?jump=nextslide"/>
              </a:rPr>
              <a:t>Answer</a:t>
            </a:r>
            <a:endParaRPr sz="24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Answer-100</a:t>
            </a:r>
            <a:endParaRPr dirty="0"/>
          </a:p>
        </p:txBody>
      </p:sp>
      <p:sp>
        <p:nvSpPr>
          <p:cNvPr id="105" name="Google Shape;105;p2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2400" dirty="0"/>
              <a:t>240 minutes</a:t>
            </a:r>
          </a:p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2400" dirty="0"/>
              <a:t>1 hour=60 minutes</a:t>
            </a:r>
          </a:p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2400" dirty="0"/>
              <a:t>60 x4=240</a:t>
            </a:r>
            <a:endParaRPr sz="2400" dirty="0"/>
          </a:p>
        </p:txBody>
      </p:sp>
      <p:sp>
        <p:nvSpPr>
          <p:cNvPr id="106" name="Google Shape;106;p20"/>
          <p:cNvSpPr txBox="1"/>
          <p:nvPr/>
        </p:nvSpPr>
        <p:spPr>
          <a:xfrm>
            <a:off x="3416475" y="3942100"/>
            <a:ext cx="2115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>
                <a:solidFill>
                  <a:schemeClr val="hlink"/>
                </a:solidFill>
                <a:hlinkClick r:id="rId3" action="ppaction://hlinksldjump"/>
              </a:rPr>
              <a:t>Back</a:t>
            </a:r>
            <a:endParaRPr sz="2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4-100 points</a:t>
            </a:r>
            <a:endParaRPr/>
          </a:p>
        </p:txBody>
      </p:sp>
      <p:sp>
        <p:nvSpPr>
          <p:cNvPr id="112" name="Google Shape;112;p2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2400" dirty="0"/>
              <a:t>The child fell asleep at 12:20 pm and woke up at 12:55 pm. How long was the child asleep? </a:t>
            </a:r>
          </a:p>
        </p:txBody>
      </p:sp>
      <p:sp>
        <p:nvSpPr>
          <p:cNvPr id="113" name="Google Shape;113;p21"/>
          <p:cNvSpPr txBox="1"/>
          <p:nvPr/>
        </p:nvSpPr>
        <p:spPr>
          <a:xfrm>
            <a:off x="3666775" y="3904550"/>
            <a:ext cx="21774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u="sng">
                <a:solidFill>
                  <a:schemeClr val="accent5"/>
                </a:solidFill>
                <a:hlinkClick r:id="" action="ppaction://hlinkshowjump?jump=nextslide"/>
              </a:rPr>
              <a:t>Answer</a:t>
            </a:r>
            <a:endParaRPr sz="24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Custom 3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00B0F0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4382</TotalTime>
  <Words>881</Words>
  <Application>Microsoft Office PowerPoint</Application>
  <PresentationFormat>On-screen Show (16:9)</PresentationFormat>
  <Paragraphs>241</Paragraphs>
  <Slides>52</Slides>
  <Notes>52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6" baseType="lpstr">
      <vt:lpstr>Arial</vt:lpstr>
      <vt:lpstr>Century Gothic</vt:lpstr>
      <vt:lpstr>Wingdings 2</vt:lpstr>
      <vt:lpstr>Quotable</vt:lpstr>
      <vt:lpstr>Jeopardy!</vt:lpstr>
      <vt:lpstr>PowerPoint Presentation</vt:lpstr>
      <vt:lpstr>1-100 points</vt:lpstr>
      <vt:lpstr>Answer-100</vt:lpstr>
      <vt:lpstr>2-100 points</vt:lpstr>
      <vt:lpstr>Answer-100</vt:lpstr>
      <vt:lpstr>3-100 points</vt:lpstr>
      <vt:lpstr>Answer-100</vt:lpstr>
      <vt:lpstr>4-100 points</vt:lpstr>
      <vt:lpstr>Answer-100</vt:lpstr>
      <vt:lpstr>5-100 points</vt:lpstr>
      <vt:lpstr>Answer-100</vt:lpstr>
      <vt:lpstr>1-200 points</vt:lpstr>
      <vt:lpstr>Answer-200</vt:lpstr>
      <vt:lpstr>2-200 points</vt:lpstr>
      <vt:lpstr>Answer-200</vt:lpstr>
      <vt:lpstr>3-200 points</vt:lpstr>
      <vt:lpstr>Answer-200</vt:lpstr>
      <vt:lpstr>4-200 points</vt:lpstr>
      <vt:lpstr>Answer-200</vt:lpstr>
      <vt:lpstr>5-200 points</vt:lpstr>
      <vt:lpstr>Answer-200</vt:lpstr>
      <vt:lpstr>1-300 points</vt:lpstr>
      <vt:lpstr>Answer-300</vt:lpstr>
      <vt:lpstr>2-300 points</vt:lpstr>
      <vt:lpstr>Answer-300</vt:lpstr>
      <vt:lpstr>3-300 points</vt:lpstr>
      <vt:lpstr>Answer-300</vt:lpstr>
      <vt:lpstr>4-300 points</vt:lpstr>
      <vt:lpstr>Answer-300</vt:lpstr>
      <vt:lpstr>5-300 points</vt:lpstr>
      <vt:lpstr>Answer-300</vt:lpstr>
      <vt:lpstr>1-400 points</vt:lpstr>
      <vt:lpstr>Answer-400</vt:lpstr>
      <vt:lpstr>2-400 points</vt:lpstr>
      <vt:lpstr>Answer-400</vt:lpstr>
      <vt:lpstr>3-400 points</vt:lpstr>
      <vt:lpstr>Answer-400</vt:lpstr>
      <vt:lpstr>4-400 points</vt:lpstr>
      <vt:lpstr>Answer-400</vt:lpstr>
      <vt:lpstr>5-400 points</vt:lpstr>
      <vt:lpstr>Answer-400</vt:lpstr>
      <vt:lpstr>1-500 points</vt:lpstr>
      <vt:lpstr>Answer-500</vt:lpstr>
      <vt:lpstr>2-500 points</vt:lpstr>
      <vt:lpstr>Answer-500</vt:lpstr>
      <vt:lpstr>3-500 points</vt:lpstr>
      <vt:lpstr>Answer-500</vt:lpstr>
      <vt:lpstr>4-500 points</vt:lpstr>
      <vt:lpstr>Answer-500</vt:lpstr>
      <vt:lpstr>5-500 points</vt:lpstr>
      <vt:lpstr>Answer-500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Jeopardy!</dc:title>
  <dc:creator>DSU Student</dc:creator>
  <cp:lastModifiedBy>Michel, Kelly</cp:lastModifiedBy>
  <cp:revision>33</cp:revision>
  <dcterms:modified xsi:type="dcterms:W3CDTF">2019-03-25T15:38:03Z</dcterms:modified>
</cp:coreProperties>
</file>